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1" r:id="rId9"/>
    <p:sldId id="285" r:id="rId10"/>
    <p:sldId id="286" r:id="rId11"/>
    <p:sldId id="287" r:id="rId12"/>
    <p:sldId id="282" r:id="rId13"/>
    <p:sldId id="262" r:id="rId14"/>
    <p:sldId id="263" r:id="rId15"/>
    <p:sldId id="283" r:id="rId16"/>
    <p:sldId id="284" r:id="rId17"/>
    <p:sldId id="264" r:id="rId18"/>
    <p:sldId id="265" r:id="rId19"/>
    <p:sldId id="267" r:id="rId20"/>
    <p:sldId id="268" r:id="rId21"/>
    <p:sldId id="275" r:id="rId22"/>
    <p:sldId id="280" r:id="rId23"/>
    <p:sldId id="271" r:id="rId24"/>
    <p:sldId id="272" r:id="rId25"/>
    <p:sldId id="273" r:id="rId26"/>
    <p:sldId id="274" r:id="rId27"/>
    <p:sldId id="276" r:id="rId28"/>
    <p:sldId id="296" r:id="rId29"/>
    <p:sldId id="298" r:id="rId30"/>
    <p:sldId id="299" r:id="rId31"/>
    <p:sldId id="29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300" r:id="rId40"/>
    <p:sldId id="295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04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6F449B-464C-44F6-A4AF-C3C83A9CDB45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2EA6501-B59A-4239-BE0D-5D06B1213154}">
      <dgm:prSet phldrT="[Text]"/>
      <dgm:spPr/>
      <dgm:t>
        <a:bodyPr/>
        <a:lstStyle/>
        <a:p>
          <a:r>
            <a:rPr lang="en-GB" dirty="0" smtClean="0"/>
            <a:t>Establish the importance of the topic</a:t>
          </a:r>
          <a:endParaRPr lang="en-GB" dirty="0"/>
        </a:p>
      </dgm:t>
    </dgm:pt>
    <dgm:pt modelId="{0BDEB667-0536-4B64-B93C-8AD5285D3DA7}" type="parTrans" cxnId="{3DD6A82F-72CF-457D-8B33-68138281D468}">
      <dgm:prSet/>
      <dgm:spPr/>
      <dgm:t>
        <a:bodyPr/>
        <a:lstStyle/>
        <a:p>
          <a:endParaRPr lang="en-GB"/>
        </a:p>
      </dgm:t>
    </dgm:pt>
    <dgm:pt modelId="{4CEC3FAB-671A-43C6-852E-B128E478BC80}" type="sibTrans" cxnId="{3DD6A82F-72CF-457D-8B33-68138281D468}">
      <dgm:prSet/>
      <dgm:spPr/>
      <dgm:t>
        <a:bodyPr/>
        <a:lstStyle/>
        <a:p>
          <a:endParaRPr lang="en-GB"/>
        </a:p>
      </dgm:t>
    </dgm:pt>
    <dgm:pt modelId="{2F4E92FA-13C0-4CF0-924B-B96B2CAE91E2}">
      <dgm:prSet phldrT="[Text]"/>
      <dgm:spPr/>
      <dgm:t>
        <a:bodyPr/>
        <a:lstStyle/>
        <a:p>
          <a:r>
            <a:rPr lang="en-GB" dirty="0" smtClean="0"/>
            <a:t>Give a very brief synopsis of the </a:t>
          </a:r>
          <a:r>
            <a:rPr lang="en-GB" dirty="0" smtClean="0"/>
            <a:t>topic</a:t>
          </a:r>
          <a:endParaRPr lang="en-GB" dirty="0"/>
        </a:p>
      </dgm:t>
    </dgm:pt>
    <dgm:pt modelId="{1528A461-3759-492B-B8B9-0321EFCF4BB0}" type="parTrans" cxnId="{E950E8C8-D143-431B-9594-2EDDB33DF1E4}">
      <dgm:prSet/>
      <dgm:spPr/>
      <dgm:t>
        <a:bodyPr/>
        <a:lstStyle/>
        <a:p>
          <a:endParaRPr lang="en-GB"/>
        </a:p>
      </dgm:t>
    </dgm:pt>
    <dgm:pt modelId="{74219B3B-6973-4C9A-83BB-812FD70B00F1}" type="sibTrans" cxnId="{E950E8C8-D143-431B-9594-2EDDB33DF1E4}">
      <dgm:prSet/>
      <dgm:spPr/>
      <dgm:t>
        <a:bodyPr/>
        <a:lstStyle/>
        <a:p>
          <a:endParaRPr lang="en-GB"/>
        </a:p>
      </dgm:t>
    </dgm:pt>
    <dgm:pt modelId="{DD25B287-EF11-4FCD-9EA4-6A47E5D75A35}">
      <dgm:prSet phldrT="[Text]"/>
      <dgm:spPr/>
      <dgm:t>
        <a:bodyPr/>
        <a:lstStyle/>
        <a:p>
          <a:r>
            <a:rPr lang="en-GB" dirty="0" smtClean="0"/>
            <a:t>Explain your interest in the </a:t>
          </a:r>
          <a:r>
            <a:rPr lang="en-GB" dirty="0" smtClean="0"/>
            <a:t>topic (rationale for researching this)</a:t>
          </a:r>
          <a:endParaRPr lang="en-GB" dirty="0"/>
        </a:p>
      </dgm:t>
    </dgm:pt>
    <dgm:pt modelId="{F1255A42-9A75-4E33-B047-C4044F4111AD}" type="parTrans" cxnId="{17B233EA-4578-4C6A-A265-2BA3354B2A06}">
      <dgm:prSet/>
      <dgm:spPr/>
      <dgm:t>
        <a:bodyPr/>
        <a:lstStyle/>
        <a:p>
          <a:endParaRPr lang="en-GB"/>
        </a:p>
      </dgm:t>
    </dgm:pt>
    <dgm:pt modelId="{FF901A76-0A9D-470B-9BA3-D1D58771A53B}" type="sibTrans" cxnId="{17B233EA-4578-4C6A-A265-2BA3354B2A06}">
      <dgm:prSet/>
      <dgm:spPr/>
      <dgm:t>
        <a:bodyPr/>
        <a:lstStyle/>
        <a:p>
          <a:endParaRPr lang="en-GB"/>
        </a:p>
      </dgm:t>
    </dgm:pt>
    <dgm:pt modelId="{1FED213C-72CF-48A7-BB1E-8FB845314689}">
      <dgm:prSet phldrT="[Text]"/>
      <dgm:spPr/>
      <dgm:t>
        <a:bodyPr/>
        <a:lstStyle/>
        <a:p>
          <a:pPr lvl="0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dirty="0" smtClean="0"/>
            <a:t>Outline approach</a:t>
          </a:r>
          <a:endParaRPr lang="en-GB" dirty="0"/>
        </a:p>
      </dgm:t>
    </dgm:pt>
    <dgm:pt modelId="{C6AE73DC-CB1A-4DCB-8587-293131B8E685}" type="parTrans" cxnId="{EE87FA93-90FC-4272-8575-270171567CAC}">
      <dgm:prSet/>
      <dgm:spPr/>
      <dgm:t>
        <a:bodyPr/>
        <a:lstStyle/>
        <a:p>
          <a:endParaRPr lang="en-GB"/>
        </a:p>
      </dgm:t>
    </dgm:pt>
    <dgm:pt modelId="{7F80FA9C-8BF5-48CB-AA06-28D88D65E2C3}" type="sibTrans" cxnId="{EE87FA93-90FC-4272-8575-270171567CAC}">
      <dgm:prSet/>
      <dgm:spPr/>
      <dgm:t>
        <a:bodyPr/>
        <a:lstStyle/>
        <a:p>
          <a:endParaRPr lang="en-GB"/>
        </a:p>
      </dgm:t>
    </dgm:pt>
    <dgm:pt modelId="{6DDA622C-084D-4779-891C-182B98371983}">
      <dgm:prSet phldrT="[Text]"/>
      <dgm:spPr/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GB" dirty="0" smtClean="0"/>
            <a:t>Define key terms/ abbreviations</a:t>
          </a:r>
        </a:p>
        <a:p>
          <a:pPr marL="114300" lvl="1" indent="0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dirty="0" smtClean="0"/>
            <a:t>Provide </a:t>
          </a:r>
          <a:r>
            <a:rPr lang="en-GB" dirty="0" smtClean="0"/>
            <a:t>a synopsis of the research </a:t>
          </a:r>
          <a:r>
            <a:rPr lang="en-GB" dirty="0" smtClean="0"/>
            <a:t>methods (if appropriate)</a:t>
          </a:r>
          <a:endParaRPr lang="en-GB" dirty="0"/>
        </a:p>
      </dgm:t>
    </dgm:pt>
    <dgm:pt modelId="{DB56DB0F-4077-4C29-AA43-2696F76B4044}" type="parTrans" cxnId="{B4DB751F-9675-441E-AEE5-924F91AD996F}">
      <dgm:prSet/>
      <dgm:spPr/>
      <dgm:t>
        <a:bodyPr/>
        <a:lstStyle/>
        <a:p>
          <a:endParaRPr lang="en-GB"/>
        </a:p>
      </dgm:t>
    </dgm:pt>
    <dgm:pt modelId="{E090683C-E69E-4190-B20B-765817DFB31D}" type="sibTrans" cxnId="{B4DB751F-9675-441E-AEE5-924F91AD996F}">
      <dgm:prSet/>
      <dgm:spPr/>
      <dgm:t>
        <a:bodyPr/>
        <a:lstStyle/>
        <a:p>
          <a:endParaRPr lang="en-GB"/>
        </a:p>
      </dgm:t>
    </dgm:pt>
    <dgm:pt modelId="{F13E45BE-5AC7-49E0-BFB4-AC322AAF6A55}">
      <dgm:prSet phldrT="[Text]"/>
      <dgm:spPr/>
      <dgm:t>
        <a:bodyPr/>
        <a:lstStyle/>
        <a:p>
          <a:pPr marL="114300" lvl="1" indent="0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GB" dirty="0"/>
        </a:p>
      </dgm:t>
    </dgm:pt>
    <dgm:pt modelId="{9FCF0117-41DB-4AC2-BAF8-DCF95FF73A36}" type="parTrans" cxnId="{8DD8C799-E55B-406A-8682-DF3851694304}">
      <dgm:prSet/>
      <dgm:spPr/>
      <dgm:t>
        <a:bodyPr/>
        <a:lstStyle/>
        <a:p>
          <a:endParaRPr lang="en-GB"/>
        </a:p>
      </dgm:t>
    </dgm:pt>
    <dgm:pt modelId="{4A321049-AF8D-4CEB-A22F-A45D6C33A738}" type="sibTrans" cxnId="{8DD8C799-E55B-406A-8682-DF3851694304}">
      <dgm:prSet/>
      <dgm:spPr/>
      <dgm:t>
        <a:bodyPr/>
        <a:lstStyle/>
        <a:p>
          <a:endParaRPr lang="en-GB"/>
        </a:p>
      </dgm:t>
    </dgm:pt>
    <dgm:pt modelId="{486B6272-0A51-49F5-943E-0B380BC15033}">
      <dgm:prSet phldrT="[Text]"/>
      <dgm:spPr/>
      <dgm:t>
        <a:bodyPr/>
        <a:lstStyle/>
        <a:p>
          <a:r>
            <a:rPr lang="en-GB" dirty="0" smtClean="0"/>
            <a:t>Structure</a:t>
          </a:r>
          <a:endParaRPr lang="en-GB" dirty="0"/>
        </a:p>
      </dgm:t>
    </dgm:pt>
    <dgm:pt modelId="{D43A6880-85DD-423E-A49F-A5882C962345}" type="parTrans" cxnId="{CEB2F9F7-C7DD-4947-9641-4CA109B8A705}">
      <dgm:prSet/>
      <dgm:spPr/>
      <dgm:t>
        <a:bodyPr/>
        <a:lstStyle/>
        <a:p>
          <a:endParaRPr lang="en-GB"/>
        </a:p>
      </dgm:t>
    </dgm:pt>
    <dgm:pt modelId="{A8862BB8-57C1-4D1A-AB2E-78465C3C21EB}" type="sibTrans" cxnId="{CEB2F9F7-C7DD-4947-9641-4CA109B8A705}">
      <dgm:prSet/>
      <dgm:spPr/>
      <dgm:t>
        <a:bodyPr/>
        <a:lstStyle/>
        <a:p>
          <a:endParaRPr lang="en-GB"/>
        </a:p>
      </dgm:t>
    </dgm:pt>
    <dgm:pt modelId="{C54DCA6A-D3DA-4BF0-8F69-55E2DF1EB878}">
      <dgm:prSet phldrT="[Text]"/>
      <dgm:spPr/>
      <dgm:t>
        <a:bodyPr/>
        <a:lstStyle/>
        <a:p>
          <a:endParaRPr lang="en-GB" dirty="0"/>
        </a:p>
      </dgm:t>
    </dgm:pt>
    <dgm:pt modelId="{EDB76477-959E-4B17-8E89-F392C8E1DF31}" type="parTrans" cxnId="{30FD27CB-E86E-48D6-87C9-F4EFED59D6B0}">
      <dgm:prSet/>
      <dgm:spPr/>
      <dgm:t>
        <a:bodyPr/>
        <a:lstStyle/>
        <a:p>
          <a:endParaRPr lang="en-GB"/>
        </a:p>
      </dgm:t>
    </dgm:pt>
    <dgm:pt modelId="{8E08C23C-659E-4D01-B6C3-50DA33F82DB7}" type="sibTrans" cxnId="{30FD27CB-E86E-48D6-87C9-F4EFED59D6B0}">
      <dgm:prSet/>
      <dgm:spPr/>
      <dgm:t>
        <a:bodyPr/>
        <a:lstStyle/>
        <a:p>
          <a:endParaRPr lang="en-GB"/>
        </a:p>
      </dgm:t>
    </dgm:pt>
    <dgm:pt modelId="{4589C396-7C2B-49EF-888C-7AAF88367983}">
      <dgm:prSet phldrT="[Text]"/>
      <dgm:spPr/>
      <dgm:t>
        <a:bodyPr/>
        <a:lstStyle/>
        <a:p>
          <a:r>
            <a:rPr lang="en-GB" dirty="0" smtClean="0"/>
            <a:t>Provide an overview of how you will organise your report</a:t>
          </a:r>
          <a:endParaRPr lang="en-GB" dirty="0"/>
        </a:p>
      </dgm:t>
    </dgm:pt>
    <dgm:pt modelId="{A8CDE4D8-0540-4792-BE92-12A9D1429D6A}" type="parTrans" cxnId="{34C0C82D-5D1A-47CB-82B1-A63481C8D6C4}">
      <dgm:prSet/>
      <dgm:spPr/>
      <dgm:t>
        <a:bodyPr/>
        <a:lstStyle/>
        <a:p>
          <a:endParaRPr lang="en-GB"/>
        </a:p>
      </dgm:t>
    </dgm:pt>
    <dgm:pt modelId="{C865737D-BADF-4C29-B69B-63D29CDA4284}" type="sibTrans" cxnId="{34C0C82D-5D1A-47CB-82B1-A63481C8D6C4}">
      <dgm:prSet/>
      <dgm:spPr/>
      <dgm:t>
        <a:bodyPr/>
        <a:lstStyle/>
        <a:p>
          <a:endParaRPr lang="en-GB"/>
        </a:p>
      </dgm:t>
    </dgm:pt>
    <dgm:pt modelId="{CBC8F25B-1FCF-478E-BC83-F9256F9C01E6}">
      <dgm:prSet phldrT="[Text]"/>
      <dgm:spPr/>
      <dgm:t>
        <a:bodyPr/>
        <a:lstStyle/>
        <a:p>
          <a:r>
            <a:rPr lang="en-GB" dirty="0" smtClean="0"/>
            <a:t>Give your question</a:t>
          </a:r>
          <a:endParaRPr lang="en-GB" dirty="0"/>
        </a:p>
      </dgm:t>
    </dgm:pt>
    <dgm:pt modelId="{8FE8FFCA-022A-4F51-9574-5D18CC162F23}" type="parTrans" cxnId="{CC57CAD2-CABF-4503-83E4-1AEEB01E842D}">
      <dgm:prSet/>
      <dgm:spPr/>
      <dgm:t>
        <a:bodyPr/>
        <a:lstStyle/>
        <a:p>
          <a:endParaRPr lang="en-US"/>
        </a:p>
      </dgm:t>
    </dgm:pt>
    <dgm:pt modelId="{57876A00-F491-4EB1-B3DE-5F3D30A1B9AF}" type="sibTrans" cxnId="{CC57CAD2-CABF-4503-83E4-1AEEB01E842D}">
      <dgm:prSet/>
      <dgm:spPr/>
      <dgm:t>
        <a:bodyPr/>
        <a:lstStyle/>
        <a:p>
          <a:endParaRPr lang="en-US"/>
        </a:p>
      </dgm:t>
    </dgm:pt>
    <dgm:pt modelId="{C20B67CF-9997-412B-8343-39A14CAAE0BA}" type="pres">
      <dgm:prSet presAssocID="{E36F449B-464C-44F6-A4AF-C3C83A9CDB45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4F73C75-495D-4DB5-8BD9-593F706E7024}" type="pres">
      <dgm:prSet presAssocID="{92EA6501-B59A-4239-BE0D-5D06B1213154}" presName="comp" presStyleCnt="0"/>
      <dgm:spPr/>
    </dgm:pt>
    <dgm:pt modelId="{AFF03CB4-54CD-4CA1-BD0D-B68B3F1F03BA}" type="pres">
      <dgm:prSet presAssocID="{92EA6501-B59A-4239-BE0D-5D06B1213154}" presName="box" presStyleLbl="node1" presStyleIdx="0" presStyleCnt="3"/>
      <dgm:spPr/>
      <dgm:t>
        <a:bodyPr/>
        <a:lstStyle/>
        <a:p>
          <a:endParaRPr lang="en-GB"/>
        </a:p>
      </dgm:t>
    </dgm:pt>
    <dgm:pt modelId="{DA7B6F12-D6E4-4C7E-A87A-C5DE31E600CB}" type="pres">
      <dgm:prSet presAssocID="{92EA6501-B59A-4239-BE0D-5D06B1213154}" presName="img" presStyleLbl="fgImgPlace1" presStyleIdx="0" presStyleCnt="3"/>
      <dgm:spPr/>
    </dgm:pt>
    <dgm:pt modelId="{837C59E1-F8F7-4750-BD45-A7A8404ADE55}" type="pres">
      <dgm:prSet presAssocID="{92EA6501-B59A-4239-BE0D-5D06B1213154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4DBB165-B1DF-42B6-9A23-D8342FEE5E20}" type="pres">
      <dgm:prSet presAssocID="{4CEC3FAB-671A-43C6-852E-B128E478BC80}" presName="spacer" presStyleCnt="0"/>
      <dgm:spPr/>
    </dgm:pt>
    <dgm:pt modelId="{4A8BA4E0-97AB-4243-B694-07BA74F469AE}" type="pres">
      <dgm:prSet presAssocID="{1FED213C-72CF-48A7-BB1E-8FB845314689}" presName="comp" presStyleCnt="0"/>
      <dgm:spPr/>
    </dgm:pt>
    <dgm:pt modelId="{FB79C8AA-D6E3-44FB-B154-FE0605BB23F0}" type="pres">
      <dgm:prSet presAssocID="{1FED213C-72CF-48A7-BB1E-8FB845314689}" presName="box" presStyleLbl="node1" presStyleIdx="1" presStyleCnt="3"/>
      <dgm:spPr/>
      <dgm:t>
        <a:bodyPr/>
        <a:lstStyle/>
        <a:p>
          <a:endParaRPr lang="en-GB"/>
        </a:p>
      </dgm:t>
    </dgm:pt>
    <dgm:pt modelId="{BFFA276C-C141-4D33-8452-2FEB341AEE7D}" type="pres">
      <dgm:prSet presAssocID="{1FED213C-72CF-48A7-BB1E-8FB845314689}" presName="img" presStyleLbl="fgImgPlace1" presStyleIdx="1" presStyleCnt="3"/>
      <dgm:spPr/>
    </dgm:pt>
    <dgm:pt modelId="{C9F75E7B-42E6-49C5-8EF0-EF15FB5467C1}" type="pres">
      <dgm:prSet presAssocID="{1FED213C-72CF-48A7-BB1E-8FB845314689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E8F00EF-E6B5-4B91-A0E7-F9419F933A66}" type="pres">
      <dgm:prSet presAssocID="{7F80FA9C-8BF5-48CB-AA06-28D88D65E2C3}" presName="spacer" presStyleCnt="0"/>
      <dgm:spPr/>
    </dgm:pt>
    <dgm:pt modelId="{0BBA527F-30AA-4D12-99BF-76F73BAF3A8C}" type="pres">
      <dgm:prSet presAssocID="{486B6272-0A51-49F5-943E-0B380BC15033}" presName="comp" presStyleCnt="0"/>
      <dgm:spPr/>
    </dgm:pt>
    <dgm:pt modelId="{99EEF0B5-0525-4D9A-B365-ACD970431288}" type="pres">
      <dgm:prSet presAssocID="{486B6272-0A51-49F5-943E-0B380BC15033}" presName="box" presStyleLbl="node1" presStyleIdx="2" presStyleCnt="3"/>
      <dgm:spPr/>
      <dgm:t>
        <a:bodyPr/>
        <a:lstStyle/>
        <a:p>
          <a:endParaRPr lang="en-GB"/>
        </a:p>
      </dgm:t>
    </dgm:pt>
    <dgm:pt modelId="{8F38A083-282D-4292-8081-DB0A03F887E6}" type="pres">
      <dgm:prSet presAssocID="{486B6272-0A51-49F5-943E-0B380BC15033}" presName="img" presStyleLbl="fgImgPlace1" presStyleIdx="2" presStyleCnt="3"/>
      <dgm:spPr/>
    </dgm:pt>
    <dgm:pt modelId="{40D60621-3304-4A41-BD60-7071BDD03E5D}" type="pres">
      <dgm:prSet presAssocID="{486B6272-0A51-49F5-943E-0B380BC15033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6711654-BB94-4996-BA98-0856D6E84D3C}" type="presOf" srcId="{2F4E92FA-13C0-4CF0-924B-B96B2CAE91E2}" destId="{AFF03CB4-54CD-4CA1-BD0D-B68B3F1F03BA}" srcOrd="0" destOrd="1" presId="urn:microsoft.com/office/officeart/2005/8/layout/vList4"/>
    <dgm:cxn modelId="{E950E8C8-D143-431B-9594-2EDDB33DF1E4}" srcId="{92EA6501-B59A-4239-BE0D-5D06B1213154}" destId="{2F4E92FA-13C0-4CF0-924B-B96B2CAE91E2}" srcOrd="0" destOrd="0" parTransId="{1528A461-3759-492B-B8B9-0321EFCF4BB0}" sibTransId="{74219B3B-6973-4C9A-83BB-812FD70B00F1}"/>
    <dgm:cxn modelId="{CEB2F9F7-C7DD-4947-9641-4CA109B8A705}" srcId="{E36F449B-464C-44F6-A4AF-C3C83A9CDB45}" destId="{486B6272-0A51-49F5-943E-0B380BC15033}" srcOrd="2" destOrd="0" parTransId="{D43A6880-85DD-423E-A49F-A5882C962345}" sibTransId="{A8862BB8-57C1-4D1A-AB2E-78465C3C21EB}"/>
    <dgm:cxn modelId="{3311BF4A-AC6B-493D-883A-8E6F14CB07D0}" type="presOf" srcId="{1FED213C-72CF-48A7-BB1E-8FB845314689}" destId="{C9F75E7B-42E6-49C5-8EF0-EF15FB5467C1}" srcOrd="1" destOrd="0" presId="urn:microsoft.com/office/officeart/2005/8/layout/vList4"/>
    <dgm:cxn modelId="{3E89E39E-170D-4F94-B637-06C31C58F740}" type="presOf" srcId="{DD25B287-EF11-4FCD-9EA4-6A47E5D75A35}" destId="{837C59E1-F8F7-4750-BD45-A7A8404ADE55}" srcOrd="1" destOrd="3" presId="urn:microsoft.com/office/officeart/2005/8/layout/vList4"/>
    <dgm:cxn modelId="{0FF29E46-6068-423D-B62C-83CCFAB2401B}" type="presOf" srcId="{F13E45BE-5AC7-49E0-BFB4-AC322AAF6A55}" destId="{FB79C8AA-D6E3-44FB-B154-FE0605BB23F0}" srcOrd="0" destOrd="2" presId="urn:microsoft.com/office/officeart/2005/8/layout/vList4"/>
    <dgm:cxn modelId="{946F8E72-85D5-49E6-B2A0-87C2A816A4DA}" type="presOf" srcId="{6DDA622C-084D-4779-891C-182B98371983}" destId="{FB79C8AA-D6E3-44FB-B154-FE0605BB23F0}" srcOrd="0" destOrd="1" presId="urn:microsoft.com/office/officeart/2005/8/layout/vList4"/>
    <dgm:cxn modelId="{52D97B71-1CB4-4F0D-872A-0E83A043FE23}" type="presOf" srcId="{486B6272-0A51-49F5-943E-0B380BC15033}" destId="{40D60621-3304-4A41-BD60-7071BDD03E5D}" srcOrd="1" destOrd="0" presId="urn:microsoft.com/office/officeart/2005/8/layout/vList4"/>
    <dgm:cxn modelId="{9046090F-AAF7-4460-A888-E20D276C9A9C}" type="presOf" srcId="{CBC8F25B-1FCF-478E-BC83-F9256F9C01E6}" destId="{AFF03CB4-54CD-4CA1-BD0D-B68B3F1F03BA}" srcOrd="0" destOrd="2" presId="urn:microsoft.com/office/officeart/2005/8/layout/vList4"/>
    <dgm:cxn modelId="{3DD6A82F-72CF-457D-8B33-68138281D468}" srcId="{E36F449B-464C-44F6-A4AF-C3C83A9CDB45}" destId="{92EA6501-B59A-4239-BE0D-5D06B1213154}" srcOrd="0" destOrd="0" parTransId="{0BDEB667-0536-4B64-B93C-8AD5285D3DA7}" sibTransId="{4CEC3FAB-671A-43C6-852E-B128E478BC80}"/>
    <dgm:cxn modelId="{3435A105-BC25-4D14-A271-F54BAF8A3CA4}" type="presOf" srcId="{1FED213C-72CF-48A7-BB1E-8FB845314689}" destId="{FB79C8AA-D6E3-44FB-B154-FE0605BB23F0}" srcOrd="0" destOrd="0" presId="urn:microsoft.com/office/officeart/2005/8/layout/vList4"/>
    <dgm:cxn modelId="{34C0C82D-5D1A-47CB-82B1-A63481C8D6C4}" srcId="{486B6272-0A51-49F5-943E-0B380BC15033}" destId="{4589C396-7C2B-49EF-888C-7AAF88367983}" srcOrd="1" destOrd="0" parTransId="{A8CDE4D8-0540-4792-BE92-12A9D1429D6A}" sibTransId="{C865737D-BADF-4C29-B69B-63D29CDA4284}"/>
    <dgm:cxn modelId="{30FD27CB-E86E-48D6-87C9-F4EFED59D6B0}" srcId="{486B6272-0A51-49F5-943E-0B380BC15033}" destId="{C54DCA6A-D3DA-4BF0-8F69-55E2DF1EB878}" srcOrd="0" destOrd="0" parTransId="{EDB76477-959E-4B17-8E89-F392C8E1DF31}" sibTransId="{8E08C23C-659E-4D01-B6C3-50DA33F82DB7}"/>
    <dgm:cxn modelId="{F15A64E2-860B-44C9-9CF8-3C1FD0A459B1}" type="presOf" srcId="{C54DCA6A-D3DA-4BF0-8F69-55E2DF1EB878}" destId="{99EEF0B5-0525-4D9A-B365-ACD970431288}" srcOrd="0" destOrd="1" presId="urn:microsoft.com/office/officeart/2005/8/layout/vList4"/>
    <dgm:cxn modelId="{EBEF9360-F0A1-4E13-BD69-1C5B95254C39}" type="presOf" srcId="{F13E45BE-5AC7-49E0-BFB4-AC322AAF6A55}" destId="{C9F75E7B-42E6-49C5-8EF0-EF15FB5467C1}" srcOrd="1" destOrd="2" presId="urn:microsoft.com/office/officeart/2005/8/layout/vList4"/>
    <dgm:cxn modelId="{17B233EA-4578-4C6A-A265-2BA3354B2A06}" srcId="{92EA6501-B59A-4239-BE0D-5D06B1213154}" destId="{DD25B287-EF11-4FCD-9EA4-6A47E5D75A35}" srcOrd="2" destOrd="0" parTransId="{F1255A42-9A75-4E33-B047-C4044F4111AD}" sibTransId="{FF901A76-0A9D-470B-9BA3-D1D58771A53B}"/>
    <dgm:cxn modelId="{63E910DB-541E-4472-89FD-96EAFE9D8E0F}" type="presOf" srcId="{2F4E92FA-13C0-4CF0-924B-B96B2CAE91E2}" destId="{837C59E1-F8F7-4750-BD45-A7A8404ADE55}" srcOrd="1" destOrd="1" presId="urn:microsoft.com/office/officeart/2005/8/layout/vList4"/>
    <dgm:cxn modelId="{AA21557D-9673-4260-810C-16CBF5B3E09B}" type="presOf" srcId="{6DDA622C-084D-4779-891C-182B98371983}" destId="{C9F75E7B-42E6-49C5-8EF0-EF15FB5467C1}" srcOrd="1" destOrd="1" presId="urn:microsoft.com/office/officeart/2005/8/layout/vList4"/>
    <dgm:cxn modelId="{08C2DEEF-F481-4732-8EEF-A6499E0C419F}" type="presOf" srcId="{E36F449B-464C-44F6-A4AF-C3C83A9CDB45}" destId="{C20B67CF-9997-412B-8343-39A14CAAE0BA}" srcOrd="0" destOrd="0" presId="urn:microsoft.com/office/officeart/2005/8/layout/vList4"/>
    <dgm:cxn modelId="{B4DB751F-9675-441E-AEE5-924F91AD996F}" srcId="{1FED213C-72CF-48A7-BB1E-8FB845314689}" destId="{6DDA622C-084D-4779-891C-182B98371983}" srcOrd="0" destOrd="0" parTransId="{DB56DB0F-4077-4C29-AA43-2696F76B4044}" sibTransId="{E090683C-E69E-4190-B20B-765817DFB31D}"/>
    <dgm:cxn modelId="{EE87FA93-90FC-4272-8575-270171567CAC}" srcId="{E36F449B-464C-44F6-A4AF-C3C83A9CDB45}" destId="{1FED213C-72CF-48A7-BB1E-8FB845314689}" srcOrd="1" destOrd="0" parTransId="{C6AE73DC-CB1A-4DCB-8587-293131B8E685}" sibTransId="{7F80FA9C-8BF5-48CB-AA06-28D88D65E2C3}"/>
    <dgm:cxn modelId="{26C66121-81CA-495D-B16C-BDD9DC3A96A5}" type="presOf" srcId="{4589C396-7C2B-49EF-888C-7AAF88367983}" destId="{99EEF0B5-0525-4D9A-B365-ACD970431288}" srcOrd="0" destOrd="2" presId="urn:microsoft.com/office/officeart/2005/8/layout/vList4"/>
    <dgm:cxn modelId="{CC57CAD2-CABF-4503-83E4-1AEEB01E842D}" srcId="{92EA6501-B59A-4239-BE0D-5D06B1213154}" destId="{CBC8F25B-1FCF-478E-BC83-F9256F9C01E6}" srcOrd="1" destOrd="0" parTransId="{8FE8FFCA-022A-4F51-9574-5D18CC162F23}" sibTransId="{57876A00-F491-4EB1-B3DE-5F3D30A1B9AF}"/>
    <dgm:cxn modelId="{43AA026F-3EF1-44B1-AA51-03C2CF400B3A}" type="presOf" srcId="{486B6272-0A51-49F5-943E-0B380BC15033}" destId="{99EEF0B5-0525-4D9A-B365-ACD970431288}" srcOrd="0" destOrd="0" presId="urn:microsoft.com/office/officeart/2005/8/layout/vList4"/>
    <dgm:cxn modelId="{8001CFC2-D73F-4964-9BE2-843E89CBD2CB}" type="presOf" srcId="{4589C396-7C2B-49EF-888C-7AAF88367983}" destId="{40D60621-3304-4A41-BD60-7071BDD03E5D}" srcOrd="1" destOrd="2" presId="urn:microsoft.com/office/officeart/2005/8/layout/vList4"/>
    <dgm:cxn modelId="{53459B55-BEB7-4C08-ABCE-A548D799930D}" type="presOf" srcId="{92EA6501-B59A-4239-BE0D-5D06B1213154}" destId="{AFF03CB4-54CD-4CA1-BD0D-B68B3F1F03BA}" srcOrd="0" destOrd="0" presId="urn:microsoft.com/office/officeart/2005/8/layout/vList4"/>
    <dgm:cxn modelId="{581FF05D-8D6A-4781-A85A-6454E84DA220}" type="presOf" srcId="{C54DCA6A-D3DA-4BF0-8F69-55E2DF1EB878}" destId="{40D60621-3304-4A41-BD60-7071BDD03E5D}" srcOrd="1" destOrd="1" presId="urn:microsoft.com/office/officeart/2005/8/layout/vList4"/>
    <dgm:cxn modelId="{D7F4ED64-B38F-42B6-B2E5-C870DC1B5A2A}" type="presOf" srcId="{DD25B287-EF11-4FCD-9EA4-6A47E5D75A35}" destId="{AFF03CB4-54CD-4CA1-BD0D-B68B3F1F03BA}" srcOrd="0" destOrd="3" presId="urn:microsoft.com/office/officeart/2005/8/layout/vList4"/>
    <dgm:cxn modelId="{BE4BF78B-28DD-4885-90B0-C664AE0AF79A}" type="presOf" srcId="{CBC8F25B-1FCF-478E-BC83-F9256F9C01E6}" destId="{837C59E1-F8F7-4750-BD45-A7A8404ADE55}" srcOrd="1" destOrd="2" presId="urn:microsoft.com/office/officeart/2005/8/layout/vList4"/>
    <dgm:cxn modelId="{8DD8C799-E55B-406A-8682-DF3851694304}" srcId="{1FED213C-72CF-48A7-BB1E-8FB845314689}" destId="{F13E45BE-5AC7-49E0-BFB4-AC322AAF6A55}" srcOrd="1" destOrd="0" parTransId="{9FCF0117-41DB-4AC2-BAF8-DCF95FF73A36}" sibTransId="{4A321049-AF8D-4CEB-A22F-A45D6C33A738}"/>
    <dgm:cxn modelId="{D83FBEC7-9221-45ED-A0EB-7FB60098269B}" type="presOf" srcId="{92EA6501-B59A-4239-BE0D-5D06B1213154}" destId="{837C59E1-F8F7-4750-BD45-A7A8404ADE55}" srcOrd="1" destOrd="0" presId="urn:microsoft.com/office/officeart/2005/8/layout/vList4"/>
    <dgm:cxn modelId="{8CCA8317-E9AF-46C3-AB5D-A90C1DBB7004}" type="presParOf" srcId="{C20B67CF-9997-412B-8343-39A14CAAE0BA}" destId="{D4F73C75-495D-4DB5-8BD9-593F706E7024}" srcOrd="0" destOrd="0" presId="urn:microsoft.com/office/officeart/2005/8/layout/vList4"/>
    <dgm:cxn modelId="{429DEF9D-63B5-4702-B9B5-8CA80AD3C5F4}" type="presParOf" srcId="{D4F73C75-495D-4DB5-8BD9-593F706E7024}" destId="{AFF03CB4-54CD-4CA1-BD0D-B68B3F1F03BA}" srcOrd="0" destOrd="0" presId="urn:microsoft.com/office/officeart/2005/8/layout/vList4"/>
    <dgm:cxn modelId="{F9CFB878-4958-4C86-9A2D-9D6E85971CE6}" type="presParOf" srcId="{D4F73C75-495D-4DB5-8BD9-593F706E7024}" destId="{DA7B6F12-D6E4-4C7E-A87A-C5DE31E600CB}" srcOrd="1" destOrd="0" presId="urn:microsoft.com/office/officeart/2005/8/layout/vList4"/>
    <dgm:cxn modelId="{6840CBA3-CC82-40AF-BDC6-2726600A5062}" type="presParOf" srcId="{D4F73C75-495D-4DB5-8BD9-593F706E7024}" destId="{837C59E1-F8F7-4750-BD45-A7A8404ADE55}" srcOrd="2" destOrd="0" presId="urn:microsoft.com/office/officeart/2005/8/layout/vList4"/>
    <dgm:cxn modelId="{92323D10-452D-4DA6-BA06-233540737E4F}" type="presParOf" srcId="{C20B67CF-9997-412B-8343-39A14CAAE0BA}" destId="{B4DBB165-B1DF-42B6-9A23-D8342FEE5E20}" srcOrd="1" destOrd="0" presId="urn:microsoft.com/office/officeart/2005/8/layout/vList4"/>
    <dgm:cxn modelId="{E9A0A3D4-7907-49A6-8C7B-6AD3492C732C}" type="presParOf" srcId="{C20B67CF-9997-412B-8343-39A14CAAE0BA}" destId="{4A8BA4E0-97AB-4243-B694-07BA74F469AE}" srcOrd="2" destOrd="0" presId="urn:microsoft.com/office/officeart/2005/8/layout/vList4"/>
    <dgm:cxn modelId="{A9042B4E-A232-4CAD-9940-74284BB5AAC4}" type="presParOf" srcId="{4A8BA4E0-97AB-4243-B694-07BA74F469AE}" destId="{FB79C8AA-D6E3-44FB-B154-FE0605BB23F0}" srcOrd="0" destOrd="0" presId="urn:microsoft.com/office/officeart/2005/8/layout/vList4"/>
    <dgm:cxn modelId="{ED660A94-F567-4E27-80AE-9126BC6F52C8}" type="presParOf" srcId="{4A8BA4E0-97AB-4243-B694-07BA74F469AE}" destId="{BFFA276C-C141-4D33-8452-2FEB341AEE7D}" srcOrd="1" destOrd="0" presId="urn:microsoft.com/office/officeart/2005/8/layout/vList4"/>
    <dgm:cxn modelId="{F8CB5613-B6E9-4CDF-80B8-55E1072ACBDB}" type="presParOf" srcId="{4A8BA4E0-97AB-4243-B694-07BA74F469AE}" destId="{C9F75E7B-42E6-49C5-8EF0-EF15FB5467C1}" srcOrd="2" destOrd="0" presId="urn:microsoft.com/office/officeart/2005/8/layout/vList4"/>
    <dgm:cxn modelId="{8A679542-4F29-46DB-B505-E0883FC6126D}" type="presParOf" srcId="{C20B67CF-9997-412B-8343-39A14CAAE0BA}" destId="{DE8F00EF-E6B5-4B91-A0E7-F9419F933A66}" srcOrd="3" destOrd="0" presId="urn:microsoft.com/office/officeart/2005/8/layout/vList4"/>
    <dgm:cxn modelId="{AD35777F-7AE4-4D45-9667-C98F2F6BCFFA}" type="presParOf" srcId="{C20B67CF-9997-412B-8343-39A14CAAE0BA}" destId="{0BBA527F-30AA-4D12-99BF-76F73BAF3A8C}" srcOrd="4" destOrd="0" presId="urn:microsoft.com/office/officeart/2005/8/layout/vList4"/>
    <dgm:cxn modelId="{0A91CEF0-8120-470B-8A66-5E180742E771}" type="presParOf" srcId="{0BBA527F-30AA-4D12-99BF-76F73BAF3A8C}" destId="{99EEF0B5-0525-4D9A-B365-ACD970431288}" srcOrd="0" destOrd="0" presId="urn:microsoft.com/office/officeart/2005/8/layout/vList4"/>
    <dgm:cxn modelId="{E69A43A1-2A23-44B7-8CF4-FE4C00310340}" type="presParOf" srcId="{0BBA527F-30AA-4D12-99BF-76F73BAF3A8C}" destId="{8F38A083-282D-4292-8081-DB0A03F887E6}" srcOrd="1" destOrd="0" presId="urn:microsoft.com/office/officeart/2005/8/layout/vList4"/>
    <dgm:cxn modelId="{4193557F-2010-4A5A-A246-3D0388C6E1CF}" type="presParOf" srcId="{0BBA527F-30AA-4D12-99BF-76F73BAF3A8C}" destId="{40D60621-3304-4A41-BD60-7071BDD03E5D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9A1664-31B8-4914-8B3D-48E68D1D0EEC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42BA4559-EA3F-4A3F-8493-EFA01D11EEEE}">
      <dgm:prSet phldrT="[Text]"/>
      <dgm:spPr/>
      <dgm:t>
        <a:bodyPr/>
        <a:lstStyle/>
        <a:p>
          <a:r>
            <a:rPr lang="en-GB" dirty="0" smtClean="0"/>
            <a:t>Distant-close</a:t>
          </a:r>
          <a:endParaRPr lang="en-GB" dirty="0"/>
        </a:p>
      </dgm:t>
    </dgm:pt>
    <dgm:pt modelId="{621E7E2C-0D39-4FAB-941E-5D988BF520E3}" type="parTrans" cxnId="{0B1ED8CE-BCC2-455F-885E-BF5F5667E5B4}">
      <dgm:prSet/>
      <dgm:spPr/>
      <dgm:t>
        <a:bodyPr/>
        <a:lstStyle/>
        <a:p>
          <a:endParaRPr lang="en-GB"/>
        </a:p>
      </dgm:t>
    </dgm:pt>
    <dgm:pt modelId="{160CB567-DB3F-4268-99CE-93DB14266FBB}" type="sibTrans" cxnId="{0B1ED8CE-BCC2-455F-885E-BF5F5667E5B4}">
      <dgm:prSet/>
      <dgm:spPr/>
      <dgm:t>
        <a:bodyPr/>
        <a:lstStyle/>
        <a:p>
          <a:endParaRPr lang="en-GB"/>
        </a:p>
      </dgm:t>
    </dgm:pt>
    <dgm:pt modelId="{2D91590F-2DF5-492D-9DBE-7076B1D702C7}">
      <dgm:prSet phldrT="[Text]"/>
      <dgm:spPr/>
      <dgm:t>
        <a:bodyPr/>
        <a:lstStyle/>
        <a:p>
          <a:r>
            <a:rPr lang="en-GB" dirty="0" smtClean="0"/>
            <a:t>You cite and discuss work ever closer to your own</a:t>
          </a:r>
          <a:endParaRPr lang="en-GB" dirty="0"/>
        </a:p>
      </dgm:t>
    </dgm:pt>
    <dgm:pt modelId="{EDBD9444-C988-44AC-97BE-80A534F2F6F0}" type="parTrans" cxnId="{ADF74EC4-2521-4D11-8711-4E16029FF81B}">
      <dgm:prSet/>
      <dgm:spPr/>
      <dgm:t>
        <a:bodyPr/>
        <a:lstStyle/>
        <a:p>
          <a:endParaRPr lang="en-GB"/>
        </a:p>
      </dgm:t>
    </dgm:pt>
    <dgm:pt modelId="{2F4B3785-C7AF-4BE7-8256-9B621A54EC88}" type="sibTrans" cxnId="{ADF74EC4-2521-4D11-8711-4E16029FF81B}">
      <dgm:prSet/>
      <dgm:spPr/>
      <dgm:t>
        <a:bodyPr/>
        <a:lstStyle/>
        <a:p>
          <a:endParaRPr lang="en-GB"/>
        </a:p>
      </dgm:t>
    </dgm:pt>
    <dgm:pt modelId="{F018B86C-75CC-46D2-B9D0-CB7C2228B967}">
      <dgm:prSet phldrT="[Text]"/>
      <dgm:spPr/>
      <dgm:t>
        <a:bodyPr/>
        <a:lstStyle/>
        <a:p>
          <a:r>
            <a:rPr lang="en-GB" dirty="0" smtClean="0"/>
            <a:t>Research question grouped</a:t>
          </a:r>
          <a:endParaRPr lang="en-GB" dirty="0"/>
        </a:p>
      </dgm:t>
    </dgm:pt>
    <dgm:pt modelId="{B48920D5-2BB4-41B9-8836-38511535F761}" type="parTrans" cxnId="{90367BCA-5F1C-43A0-BD96-D9C4D843F7C4}">
      <dgm:prSet/>
      <dgm:spPr/>
      <dgm:t>
        <a:bodyPr/>
        <a:lstStyle/>
        <a:p>
          <a:endParaRPr lang="en-GB"/>
        </a:p>
      </dgm:t>
    </dgm:pt>
    <dgm:pt modelId="{CB8F9C78-C68C-40A8-A465-410860AE4353}" type="sibTrans" cxnId="{90367BCA-5F1C-43A0-BD96-D9C4D843F7C4}">
      <dgm:prSet/>
      <dgm:spPr/>
      <dgm:t>
        <a:bodyPr/>
        <a:lstStyle/>
        <a:p>
          <a:endParaRPr lang="en-GB"/>
        </a:p>
      </dgm:t>
    </dgm:pt>
    <dgm:pt modelId="{4D7926B1-3665-4FFA-BAFA-F0D44379720E}">
      <dgm:prSet phldrT="[Text]"/>
      <dgm:spPr/>
      <dgm:t>
        <a:bodyPr/>
        <a:lstStyle/>
        <a:p>
          <a:r>
            <a:rPr lang="en-GB" dirty="0" smtClean="0"/>
            <a:t>From distance to close under each research question</a:t>
          </a:r>
          <a:endParaRPr lang="en-GB" dirty="0"/>
        </a:p>
      </dgm:t>
    </dgm:pt>
    <dgm:pt modelId="{83039868-3789-461D-974C-FD8D5DCB3965}" type="parTrans" cxnId="{EDA6F4CE-A13D-4C4A-ABEE-B6FBA316FF2F}">
      <dgm:prSet/>
      <dgm:spPr/>
      <dgm:t>
        <a:bodyPr/>
        <a:lstStyle/>
        <a:p>
          <a:endParaRPr lang="en-GB"/>
        </a:p>
      </dgm:t>
    </dgm:pt>
    <dgm:pt modelId="{F9730D3C-6788-4387-9761-D4FDE066F199}" type="sibTrans" cxnId="{EDA6F4CE-A13D-4C4A-ABEE-B6FBA316FF2F}">
      <dgm:prSet/>
      <dgm:spPr/>
      <dgm:t>
        <a:bodyPr/>
        <a:lstStyle/>
        <a:p>
          <a:endParaRPr lang="en-GB"/>
        </a:p>
      </dgm:t>
    </dgm:pt>
    <dgm:pt modelId="{AB7FEBA6-5F21-40D6-A179-24BF1A3726A9}">
      <dgm:prSet phldrT="[Text]"/>
      <dgm:spPr/>
      <dgm:t>
        <a:bodyPr/>
        <a:lstStyle/>
        <a:p>
          <a:r>
            <a:rPr lang="en-GB" dirty="0" smtClean="0"/>
            <a:t>Chronological</a:t>
          </a:r>
          <a:endParaRPr lang="en-GB" dirty="0"/>
        </a:p>
      </dgm:t>
    </dgm:pt>
    <dgm:pt modelId="{B758267C-6BD4-4053-9D80-E2923F84809A}" type="parTrans" cxnId="{5AD39562-BDBA-4701-A525-0BD8C00B0CAB}">
      <dgm:prSet/>
      <dgm:spPr/>
      <dgm:t>
        <a:bodyPr/>
        <a:lstStyle/>
        <a:p>
          <a:endParaRPr lang="en-GB"/>
        </a:p>
      </dgm:t>
    </dgm:pt>
    <dgm:pt modelId="{49DDC677-1E4E-4EA5-AC82-7695C5C9B8ED}" type="sibTrans" cxnId="{5AD39562-BDBA-4701-A525-0BD8C00B0CAB}">
      <dgm:prSet/>
      <dgm:spPr/>
      <dgm:t>
        <a:bodyPr/>
        <a:lstStyle/>
        <a:p>
          <a:endParaRPr lang="en-GB"/>
        </a:p>
      </dgm:t>
    </dgm:pt>
    <dgm:pt modelId="{6A77175C-266D-47FF-9A98-D1DF179E03F6}">
      <dgm:prSet phldrT="[Text]"/>
      <dgm:spPr/>
      <dgm:t>
        <a:bodyPr/>
        <a:lstStyle/>
        <a:p>
          <a:r>
            <a:rPr lang="en-GB" dirty="0" smtClean="0"/>
            <a:t>History of research- be careful not to get too descriptive here.</a:t>
          </a:r>
          <a:endParaRPr lang="en-GB" dirty="0"/>
        </a:p>
      </dgm:t>
    </dgm:pt>
    <dgm:pt modelId="{5AA9AEA3-1205-434B-BDBE-DD40D94AEA0F}" type="parTrans" cxnId="{280A0D65-F351-4608-9B0D-0FEBF297E3F8}">
      <dgm:prSet/>
      <dgm:spPr/>
      <dgm:t>
        <a:bodyPr/>
        <a:lstStyle/>
        <a:p>
          <a:endParaRPr lang="en-GB"/>
        </a:p>
      </dgm:t>
    </dgm:pt>
    <dgm:pt modelId="{DEEC4044-9DF9-400E-B309-6549203DB792}" type="sibTrans" cxnId="{280A0D65-F351-4608-9B0D-0FEBF297E3F8}">
      <dgm:prSet/>
      <dgm:spPr/>
      <dgm:t>
        <a:bodyPr/>
        <a:lstStyle/>
        <a:p>
          <a:endParaRPr lang="en-GB"/>
        </a:p>
      </dgm:t>
    </dgm:pt>
    <dgm:pt modelId="{C968B226-7726-4E7E-9DCB-C55648080452}" type="pres">
      <dgm:prSet presAssocID="{479A1664-31B8-4914-8B3D-48E68D1D0EEC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8FDCAF-5277-4D5B-BA78-C8B329C46BEE}" type="pres">
      <dgm:prSet presAssocID="{42BA4559-EA3F-4A3F-8493-EFA01D11EEEE}" presName="comp" presStyleCnt="0"/>
      <dgm:spPr/>
    </dgm:pt>
    <dgm:pt modelId="{5732D431-AF92-4020-94CE-9A7929746F9D}" type="pres">
      <dgm:prSet presAssocID="{42BA4559-EA3F-4A3F-8493-EFA01D11EEEE}" presName="box" presStyleLbl="node1" presStyleIdx="0" presStyleCnt="3"/>
      <dgm:spPr/>
      <dgm:t>
        <a:bodyPr/>
        <a:lstStyle/>
        <a:p>
          <a:endParaRPr lang="en-GB"/>
        </a:p>
      </dgm:t>
    </dgm:pt>
    <dgm:pt modelId="{BAD0F3FA-D33A-438B-9D6F-4A8967B9459F}" type="pres">
      <dgm:prSet presAssocID="{42BA4559-EA3F-4A3F-8493-EFA01D11EEEE}" presName="img" presStyleLbl="fgImgPlace1" presStyleIdx="0" presStyleCnt="3"/>
      <dgm:spPr/>
    </dgm:pt>
    <dgm:pt modelId="{B4DA9454-70BC-40E2-AD8A-B74447661FFF}" type="pres">
      <dgm:prSet presAssocID="{42BA4559-EA3F-4A3F-8493-EFA01D11EEE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03BC543-5237-4396-B035-29EA80A087F5}" type="pres">
      <dgm:prSet presAssocID="{160CB567-DB3F-4268-99CE-93DB14266FBB}" presName="spacer" presStyleCnt="0"/>
      <dgm:spPr/>
    </dgm:pt>
    <dgm:pt modelId="{BCE34A0E-69FF-4C91-9057-25A8F73ADDE0}" type="pres">
      <dgm:prSet presAssocID="{F018B86C-75CC-46D2-B9D0-CB7C2228B967}" presName="comp" presStyleCnt="0"/>
      <dgm:spPr/>
    </dgm:pt>
    <dgm:pt modelId="{BF0F99C8-6EDA-4EC5-B504-02BB63B71D6F}" type="pres">
      <dgm:prSet presAssocID="{F018B86C-75CC-46D2-B9D0-CB7C2228B967}" presName="box" presStyleLbl="node1" presStyleIdx="1" presStyleCnt="3"/>
      <dgm:spPr/>
      <dgm:t>
        <a:bodyPr/>
        <a:lstStyle/>
        <a:p>
          <a:endParaRPr lang="en-GB"/>
        </a:p>
      </dgm:t>
    </dgm:pt>
    <dgm:pt modelId="{6EA47975-5D82-4C76-96D2-A4A8D70B0CCF}" type="pres">
      <dgm:prSet presAssocID="{F018B86C-75CC-46D2-B9D0-CB7C2228B967}" presName="img" presStyleLbl="fgImgPlace1" presStyleIdx="1" presStyleCnt="3"/>
      <dgm:spPr/>
    </dgm:pt>
    <dgm:pt modelId="{AD4A255E-D7F7-4120-8949-C5F3F7D9BDBA}" type="pres">
      <dgm:prSet presAssocID="{F018B86C-75CC-46D2-B9D0-CB7C2228B967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38CC995-DEC4-4C83-9210-B8A9BFEB0CD7}" type="pres">
      <dgm:prSet presAssocID="{CB8F9C78-C68C-40A8-A465-410860AE4353}" presName="spacer" presStyleCnt="0"/>
      <dgm:spPr/>
    </dgm:pt>
    <dgm:pt modelId="{7CDFE633-A1A3-4652-8649-5DB8D789DF1D}" type="pres">
      <dgm:prSet presAssocID="{AB7FEBA6-5F21-40D6-A179-24BF1A3726A9}" presName="comp" presStyleCnt="0"/>
      <dgm:spPr/>
    </dgm:pt>
    <dgm:pt modelId="{B79EB239-42E7-4A37-83E8-1D5EECC59493}" type="pres">
      <dgm:prSet presAssocID="{AB7FEBA6-5F21-40D6-A179-24BF1A3726A9}" presName="box" presStyleLbl="node1" presStyleIdx="2" presStyleCnt="3"/>
      <dgm:spPr/>
      <dgm:t>
        <a:bodyPr/>
        <a:lstStyle/>
        <a:p>
          <a:endParaRPr lang="en-GB"/>
        </a:p>
      </dgm:t>
    </dgm:pt>
    <dgm:pt modelId="{025A2915-2106-4B2B-8B86-85FD060EFFC4}" type="pres">
      <dgm:prSet presAssocID="{AB7FEBA6-5F21-40D6-A179-24BF1A3726A9}" presName="img" presStyleLbl="fgImgPlace1" presStyleIdx="2" presStyleCnt="3"/>
      <dgm:spPr/>
    </dgm:pt>
    <dgm:pt modelId="{0A125372-3EF8-4DC3-ABDF-2D7B26AB3EF6}" type="pres">
      <dgm:prSet presAssocID="{AB7FEBA6-5F21-40D6-A179-24BF1A3726A9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3733E71-06D2-41B1-BC31-B7A9B45FA6EC}" type="presOf" srcId="{4D7926B1-3665-4FFA-BAFA-F0D44379720E}" destId="{AD4A255E-D7F7-4120-8949-C5F3F7D9BDBA}" srcOrd="1" destOrd="1" presId="urn:microsoft.com/office/officeart/2005/8/layout/vList4"/>
    <dgm:cxn modelId="{15C556B5-2BB8-4129-89DB-DE9455147280}" type="presOf" srcId="{AB7FEBA6-5F21-40D6-A179-24BF1A3726A9}" destId="{0A125372-3EF8-4DC3-ABDF-2D7B26AB3EF6}" srcOrd="1" destOrd="0" presId="urn:microsoft.com/office/officeart/2005/8/layout/vList4"/>
    <dgm:cxn modelId="{5AD39562-BDBA-4701-A525-0BD8C00B0CAB}" srcId="{479A1664-31B8-4914-8B3D-48E68D1D0EEC}" destId="{AB7FEBA6-5F21-40D6-A179-24BF1A3726A9}" srcOrd="2" destOrd="0" parTransId="{B758267C-6BD4-4053-9D80-E2923F84809A}" sibTransId="{49DDC677-1E4E-4EA5-AC82-7695C5C9B8ED}"/>
    <dgm:cxn modelId="{04DD492A-D590-4C4A-80B3-C80601FA12F9}" type="presOf" srcId="{4D7926B1-3665-4FFA-BAFA-F0D44379720E}" destId="{BF0F99C8-6EDA-4EC5-B504-02BB63B71D6F}" srcOrd="0" destOrd="1" presId="urn:microsoft.com/office/officeart/2005/8/layout/vList4"/>
    <dgm:cxn modelId="{EDA6F4CE-A13D-4C4A-ABEE-B6FBA316FF2F}" srcId="{F018B86C-75CC-46D2-B9D0-CB7C2228B967}" destId="{4D7926B1-3665-4FFA-BAFA-F0D44379720E}" srcOrd="0" destOrd="0" parTransId="{83039868-3789-461D-974C-FD8D5DCB3965}" sibTransId="{F9730D3C-6788-4387-9761-D4FDE066F199}"/>
    <dgm:cxn modelId="{E905B3D0-80BD-4EA4-A028-C044BBEB6E6B}" type="presOf" srcId="{F018B86C-75CC-46D2-B9D0-CB7C2228B967}" destId="{AD4A255E-D7F7-4120-8949-C5F3F7D9BDBA}" srcOrd="1" destOrd="0" presId="urn:microsoft.com/office/officeart/2005/8/layout/vList4"/>
    <dgm:cxn modelId="{ADF74EC4-2521-4D11-8711-4E16029FF81B}" srcId="{42BA4559-EA3F-4A3F-8493-EFA01D11EEEE}" destId="{2D91590F-2DF5-492D-9DBE-7076B1D702C7}" srcOrd="0" destOrd="0" parTransId="{EDBD9444-C988-44AC-97BE-80A534F2F6F0}" sibTransId="{2F4B3785-C7AF-4BE7-8256-9B621A54EC88}"/>
    <dgm:cxn modelId="{C5C7DA6D-E470-4EEC-A97E-278B83E08593}" type="presOf" srcId="{2D91590F-2DF5-492D-9DBE-7076B1D702C7}" destId="{5732D431-AF92-4020-94CE-9A7929746F9D}" srcOrd="0" destOrd="1" presId="urn:microsoft.com/office/officeart/2005/8/layout/vList4"/>
    <dgm:cxn modelId="{A8C69112-1B0B-4EB8-A8A1-94EC2CC0A7EE}" type="presOf" srcId="{F018B86C-75CC-46D2-B9D0-CB7C2228B967}" destId="{BF0F99C8-6EDA-4EC5-B504-02BB63B71D6F}" srcOrd="0" destOrd="0" presId="urn:microsoft.com/office/officeart/2005/8/layout/vList4"/>
    <dgm:cxn modelId="{A2553175-8126-4306-B0EC-0C6EB823712C}" type="presOf" srcId="{AB7FEBA6-5F21-40D6-A179-24BF1A3726A9}" destId="{B79EB239-42E7-4A37-83E8-1D5EECC59493}" srcOrd="0" destOrd="0" presId="urn:microsoft.com/office/officeart/2005/8/layout/vList4"/>
    <dgm:cxn modelId="{9D8039A4-F170-432F-9CF4-4407706AF4C2}" type="presOf" srcId="{42BA4559-EA3F-4A3F-8493-EFA01D11EEEE}" destId="{B4DA9454-70BC-40E2-AD8A-B74447661FFF}" srcOrd="1" destOrd="0" presId="urn:microsoft.com/office/officeart/2005/8/layout/vList4"/>
    <dgm:cxn modelId="{6C25149B-3122-4561-B99B-D3E8C19C8800}" type="presOf" srcId="{2D91590F-2DF5-492D-9DBE-7076B1D702C7}" destId="{B4DA9454-70BC-40E2-AD8A-B74447661FFF}" srcOrd="1" destOrd="1" presId="urn:microsoft.com/office/officeart/2005/8/layout/vList4"/>
    <dgm:cxn modelId="{0B1ED8CE-BCC2-455F-885E-BF5F5667E5B4}" srcId="{479A1664-31B8-4914-8B3D-48E68D1D0EEC}" destId="{42BA4559-EA3F-4A3F-8493-EFA01D11EEEE}" srcOrd="0" destOrd="0" parTransId="{621E7E2C-0D39-4FAB-941E-5D988BF520E3}" sibTransId="{160CB567-DB3F-4268-99CE-93DB14266FBB}"/>
    <dgm:cxn modelId="{90367BCA-5F1C-43A0-BD96-D9C4D843F7C4}" srcId="{479A1664-31B8-4914-8B3D-48E68D1D0EEC}" destId="{F018B86C-75CC-46D2-B9D0-CB7C2228B967}" srcOrd="1" destOrd="0" parTransId="{B48920D5-2BB4-41B9-8836-38511535F761}" sibTransId="{CB8F9C78-C68C-40A8-A465-410860AE4353}"/>
    <dgm:cxn modelId="{63DE6301-F995-4D64-9AF9-DBAC052E731B}" type="presOf" srcId="{42BA4559-EA3F-4A3F-8493-EFA01D11EEEE}" destId="{5732D431-AF92-4020-94CE-9A7929746F9D}" srcOrd="0" destOrd="0" presId="urn:microsoft.com/office/officeart/2005/8/layout/vList4"/>
    <dgm:cxn modelId="{280A0D65-F351-4608-9B0D-0FEBF297E3F8}" srcId="{AB7FEBA6-5F21-40D6-A179-24BF1A3726A9}" destId="{6A77175C-266D-47FF-9A98-D1DF179E03F6}" srcOrd="0" destOrd="0" parTransId="{5AA9AEA3-1205-434B-BDBE-DD40D94AEA0F}" sibTransId="{DEEC4044-9DF9-400E-B309-6549203DB792}"/>
    <dgm:cxn modelId="{ED1B5D45-17B4-413E-A837-27A45AB3C914}" type="presOf" srcId="{6A77175C-266D-47FF-9A98-D1DF179E03F6}" destId="{B79EB239-42E7-4A37-83E8-1D5EECC59493}" srcOrd="0" destOrd="1" presId="urn:microsoft.com/office/officeart/2005/8/layout/vList4"/>
    <dgm:cxn modelId="{D21EEC8B-E844-4B1A-94E5-8D831A0223A9}" type="presOf" srcId="{6A77175C-266D-47FF-9A98-D1DF179E03F6}" destId="{0A125372-3EF8-4DC3-ABDF-2D7B26AB3EF6}" srcOrd="1" destOrd="1" presId="urn:microsoft.com/office/officeart/2005/8/layout/vList4"/>
    <dgm:cxn modelId="{97AC1521-D569-4C25-BE45-08AA716883FA}" type="presOf" srcId="{479A1664-31B8-4914-8B3D-48E68D1D0EEC}" destId="{C968B226-7726-4E7E-9DCB-C55648080452}" srcOrd="0" destOrd="0" presId="urn:microsoft.com/office/officeart/2005/8/layout/vList4"/>
    <dgm:cxn modelId="{C4E0FDB0-090B-4FBD-A1C1-04B70D9E0E11}" type="presParOf" srcId="{C968B226-7726-4E7E-9DCB-C55648080452}" destId="{878FDCAF-5277-4D5B-BA78-C8B329C46BEE}" srcOrd="0" destOrd="0" presId="urn:microsoft.com/office/officeart/2005/8/layout/vList4"/>
    <dgm:cxn modelId="{D3C79105-C0FE-43CB-8E33-9506385AA8A1}" type="presParOf" srcId="{878FDCAF-5277-4D5B-BA78-C8B329C46BEE}" destId="{5732D431-AF92-4020-94CE-9A7929746F9D}" srcOrd="0" destOrd="0" presId="urn:microsoft.com/office/officeart/2005/8/layout/vList4"/>
    <dgm:cxn modelId="{C5B14163-8645-4B01-93FD-8B212DEB4E41}" type="presParOf" srcId="{878FDCAF-5277-4D5B-BA78-C8B329C46BEE}" destId="{BAD0F3FA-D33A-438B-9D6F-4A8967B9459F}" srcOrd="1" destOrd="0" presId="urn:microsoft.com/office/officeart/2005/8/layout/vList4"/>
    <dgm:cxn modelId="{D52BB9B2-7FBD-4E81-9670-5D96403812CF}" type="presParOf" srcId="{878FDCAF-5277-4D5B-BA78-C8B329C46BEE}" destId="{B4DA9454-70BC-40E2-AD8A-B74447661FFF}" srcOrd="2" destOrd="0" presId="urn:microsoft.com/office/officeart/2005/8/layout/vList4"/>
    <dgm:cxn modelId="{A25DCAA5-7B01-4B58-95CB-812DF9E8CDC0}" type="presParOf" srcId="{C968B226-7726-4E7E-9DCB-C55648080452}" destId="{103BC543-5237-4396-B035-29EA80A087F5}" srcOrd="1" destOrd="0" presId="urn:microsoft.com/office/officeart/2005/8/layout/vList4"/>
    <dgm:cxn modelId="{FDC31E66-BDF0-44C0-AE84-8C27135368B8}" type="presParOf" srcId="{C968B226-7726-4E7E-9DCB-C55648080452}" destId="{BCE34A0E-69FF-4C91-9057-25A8F73ADDE0}" srcOrd="2" destOrd="0" presId="urn:microsoft.com/office/officeart/2005/8/layout/vList4"/>
    <dgm:cxn modelId="{A26F8A59-E0E5-48EF-8A1A-F0D399722E6B}" type="presParOf" srcId="{BCE34A0E-69FF-4C91-9057-25A8F73ADDE0}" destId="{BF0F99C8-6EDA-4EC5-B504-02BB63B71D6F}" srcOrd="0" destOrd="0" presId="urn:microsoft.com/office/officeart/2005/8/layout/vList4"/>
    <dgm:cxn modelId="{E4E520C7-3A07-4708-A8C7-D65496982465}" type="presParOf" srcId="{BCE34A0E-69FF-4C91-9057-25A8F73ADDE0}" destId="{6EA47975-5D82-4C76-96D2-A4A8D70B0CCF}" srcOrd="1" destOrd="0" presId="urn:microsoft.com/office/officeart/2005/8/layout/vList4"/>
    <dgm:cxn modelId="{753C9294-B30A-4C86-9A02-D10EE20E4867}" type="presParOf" srcId="{BCE34A0E-69FF-4C91-9057-25A8F73ADDE0}" destId="{AD4A255E-D7F7-4120-8949-C5F3F7D9BDBA}" srcOrd="2" destOrd="0" presId="urn:microsoft.com/office/officeart/2005/8/layout/vList4"/>
    <dgm:cxn modelId="{280A1275-82DD-48FE-A1E8-CECCF48AFE9B}" type="presParOf" srcId="{C968B226-7726-4E7E-9DCB-C55648080452}" destId="{E38CC995-DEC4-4C83-9210-B8A9BFEB0CD7}" srcOrd="3" destOrd="0" presId="urn:microsoft.com/office/officeart/2005/8/layout/vList4"/>
    <dgm:cxn modelId="{22ABCE62-7BC0-413F-990E-C5FB41F67D09}" type="presParOf" srcId="{C968B226-7726-4E7E-9DCB-C55648080452}" destId="{7CDFE633-A1A3-4652-8649-5DB8D789DF1D}" srcOrd="4" destOrd="0" presId="urn:microsoft.com/office/officeart/2005/8/layout/vList4"/>
    <dgm:cxn modelId="{236D0DFB-0FB3-4E6A-8F57-28498EC8BF1E}" type="presParOf" srcId="{7CDFE633-A1A3-4652-8649-5DB8D789DF1D}" destId="{B79EB239-42E7-4A37-83E8-1D5EECC59493}" srcOrd="0" destOrd="0" presId="urn:microsoft.com/office/officeart/2005/8/layout/vList4"/>
    <dgm:cxn modelId="{68ED120A-BF8A-45F7-A6B9-CE5CC7157818}" type="presParOf" srcId="{7CDFE633-A1A3-4652-8649-5DB8D789DF1D}" destId="{025A2915-2106-4B2B-8B86-85FD060EFFC4}" srcOrd="1" destOrd="0" presId="urn:microsoft.com/office/officeart/2005/8/layout/vList4"/>
    <dgm:cxn modelId="{1FE02F42-A3A5-4366-AA18-EE158F84D62E}" type="presParOf" srcId="{7CDFE633-A1A3-4652-8649-5DB8D789DF1D}" destId="{0A125372-3EF8-4DC3-ABDF-2D7B26AB3EF6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45B9C1-C2C5-40A8-8C55-0E3745C174BF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FEA4245-CA30-4E59-9506-16A5C4C32789}">
      <dgm:prSet phldrT="[Text]"/>
      <dgm:spPr/>
      <dgm:t>
        <a:bodyPr/>
        <a:lstStyle/>
        <a:p>
          <a:r>
            <a:rPr lang="en-GB" dirty="0" smtClean="0"/>
            <a:t>Studies against</a:t>
          </a:r>
          <a:endParaRPr lang="en-GB" dirty="0"/>
        </a:p>
      </dgm:t>
    </dgm:pt>
    <dgm:pt modelId="{3AF08F96-8F0E-4966-85C9-189287E51068}" type="parTrans" cxnId="{C714EE2D-D06B-4C45-88DC-890BDF573973}">
      <dgm:prSet/>
      <dgm:spPr/>
      <dgm:t>
        <a:bodyPr/>
        <a:lstStyle/>
        <a:p>
          <a:endParaRPr lang="en-GB"/>
        </a:p>
      </dgm:t>
    </dgm:pt>
    <dgm:pt modelId="{02D45CB1-98DF-4D32-BDF5-8CA2748FD86D}" type="sibTrans" cxnId="{C714EE2D-D06B-4C45-88DC-890BDF573973}">
      <dgm:prSet/>
      <dgm:spPr/>
      <dgm:t>
        <a:bodyPr/>
        <a:lstStyle/>
        <a:p>
          <a:endParaRPr lang="en-GB"/>
        </a:p>
      </dgm:t>
    </dgm:pt>
    <dgm:pt modelId="{32DE4F48-8043-429B-9A50-081E89F4F9AA}">
      <dgm:prSet phldrT="[Text]"/>
      <dgm:spPr/>
      <dgm:t>
        <a:bodyPr/>
        <a:lstStyle/>
        <a:p>
          <a:r>
            <a:rPr lang="en-GB" dirty="0" smtClean="0"/>
            <a:t>Books</a:t>
          </a:r>
          <a:endParaRPr lang="en-GB" dirty="0"/>
        </a:p>
      </dgm:t>
    </dgm:pt>
    <dgm:pt modelId="{9B7554EA-80EC-4F0C-8A5C-08F6D26D9F6B}" type="parTrans" cxnId="{ABC0340F-7751-49CA-AA1D-B410BB0BE13F}">
      <dgm:prSet/>
      <dgm:spPr/>
      <dgm:t>
        <a:bodyPr/>
        <a:lstStyle/>
        <a:p>
          <a:endParaRPr lang="en-GB"/>
        </a:p>
      </dgm:t>
    </dgm:pt>
    <dgm:pt modelId="{1C1FC955-FD44-456B-8824-D79FA863684C}" type="sibTrans" cxnId="{ABC0340F-7751-49CA-AA1D-B410BB0BE13F}">
      <dgm:prSet/>
      <dgm:spPr/>
      <dgm:t>
        <a:bodyPr/>
        <a:lstStyle/>
        <a:p>
          <a:endParaRPr lang="en-GB"/>
        </a:p>
      </dgm:t>
    </dgm:pt>
    <dgm:pt modelId="{E29948B8-19F9-4EBA-8CFC-3850E41028A5}">
      <dgm:prSet phldrT="[Text]"/>
      <dgm:spPr/>
      <dgm:t>
        <a:bodyPr/>
        <a:lstStyle/>
        <a:p>
          <a:r>
            <a:rPr lang="en-GB" dirty="0" smtClean="0"/>
            <a:t>Journals</a:t>
          </a:r>
          <a:endParaRPr lang="en-GB" dirty="0"/>
        </a:p>
      </dgm:t>
    </dgm:pt>
    <dgm:pt modelId="{D0AE27EB-73D3-49E2-9A8B-BCAC08748BFD}" type="parTrans" cxnId="{1BE38F0D-0918-400D-A39D-14E42A870451}">
      <dgm:prSet/>
      <dgm:spPr/>
      <dgm:t>
        <a:bodyPr/>
        <a:lstStyle/>
        <a:p>
          <a:endParaRPr lang="en-GB"/>
        </a:p>
      </dgm:t>
    </dgm:pt>
    <dgm:pt modelId="{77448B45-CDD2-4F74-A4F8-F63652C27710}" type="sibTrans" cxnId="{1BE38F0D-0918-400D-A39D-14E42A870451}">
      <dgm:prSet/>
      <dgm:spPr/>
      <dgm:t>
        <a:bodyPr/>
        <a:lstStyle/>
        <a:p>
          <a:endParaRPr lang="en-GB"/>
        </a:p>
      </dgm:t>
    </dgm:pt>
    <dgm:pt modelId="{26537D7C-080C-4DF4-B5DF-CDC060BBA069}">
      <dgm:prSet phldrT="[Text]"/>
      <dgm:spPr/>
      <dgm:t>
        <a:bodyPr/>
        <a:lstStyle/>
        <a:p>
          <a:r>
            <a:rPr lang="en-GB" dirty="0" smtClean="0"/>
            <a:t>Studies for</a:t>
          </a:r>
          <a:endParaRPr lang="en-GB" dirty="0"/>
        </a:p>
      </dgm:t>
    </dgm:pt>
    <dgm:pt modelId="{DCDB1D49-F6AB-4DD4-B600-1E3AC112E0C7}" type="parTrans" cxnId="{EF8FB87D-3D3E-4E2D-947C-75898286A53F}">
      <dgm:prSet/>
      <dgm:spPr/>
      <dgm:t>
        <a:bodyPr/>
        <a:lstStyle/>
        <a:p>
          <a:endParaRPr lang="en-GB"/>
        </a:p>
      </dgm:t>
    </dgm:pt>
    <dgm:pt modelId="{0F2CA536-1468-44F0-B0D7-0AA8CB029B20}" type="sibTrans" cxnId="{EF8FB87D-3D3E-4E2D-947C-75898286A53F}">
      <dgm:prSet/>
      <dgm:spPr/>
      <dgm:t>
        <a:bodyPr/>
        <a:lstStyle/>
        <a:p>
          <a:endParaRPr lang="en-GB"/>
        </a:p>
      </dgm:t>
    </dgm:pt>
    <dgm:pt modelId="{88E6D74A-9C72-40B7-A57E-E2B4839C28C5}">
      <dgm:prSet phldrT="[Text]"/>
      <dgm:spPr/>
      <dgm:t>
        <a:bodyPr/>
        <a:lstStyle/>
        <a:p>
          <a:r>
            <a:rPr lang="en-GB" dirty="0" smtClean="0"/>
            <a:t>Gov. Reports</a:t>
          </a:r>
          <a:endParaRPr lang="en-GB" dirty="0"/>
        </a:p>
      </dgm:t>
    </dgm:pt>
    <dgm:pt modelId="{9F3E5711-E6D4-4BA9-BF2E-D522076A1D98}" type="parTrans" cxnId="{128F351C-30B5-4DE2-BF22-D45F5D3FC1D2}">
      <dgm:prSet/>
      <dgm:spPr/>
      <dgm:t>
        <a:bodyPr/>
        <a:lstStyle/>
        <a:p>
          <a:endParaRPr lang="en-GB"/>
        </a:p>
      </dgm:t>
    </dgm:pt>
    <dgm:pt modelId="{AFA9BFE0-5C90-4019-A54E-4B0F473206F2}" type="sibTrans" cxnId="{128F351C-30B5-4DE2-BF22-D45F5D3FC1D2}">
      <dgm:prSet/>
      <dgm:spPr/>
      <dgm:t>
        <a:bodyPr/>
        <a:lstStyle/>
        <a:p>
          <a:endParaRPr lang="en-GB"/>
        </a:p>
      </dgm:t>
    </dgm:pt>
    <dgm:pt modelId="{77880000-A512-4363-B1D5-7E82BC758F89}">
      <dgm:prSet phldrT="[Text]"/>
      <dgm:spPr/>
      <dgm:t>
        <a:bodyPr/>
        <a:lstStyle/>
        <a:p>
          <a:r>
            <a:rPr lang="en-GB" dirty="0" smtClean="0"/>
            <a:t>Books</a:t>
          </a:r>
          <a:endParaRPr lang="en-GB" dirty="0"/>
        </a:p>
      </dgm:t>
    </dgm:pt>
    <dgm:pt modelId="{515DD93C-3488-4FB4-BE4B-EC75AC0C59A2}" type="parTrans" cxnId="{2FB9001E-5BEB-4DB7-9E87-0122835FA152}">
      <dgm:prSet/>
      <dgm:spPr/>
      <dgm:t>
        <a:bodyPr/>
        <a:lstStyle/>
        <a:p>
          <a:endParaRPr lang="en-GB"/>
        </a:p>
      </dgm:t>
    </dgm:pt>
    <dgm:pt modelId="{66378631-B20C-4616-A374-BF6B12493F82}" type="sibTrans" cxnId="{2FB9001E-5BEB-4DB7-9E87-0122835FA152}">
      <dgm:prSet/>
      <dgm:spPr/>
      <dgm:t>
        <a:bodyPr/>
        <a:lstStyle/>
        <a:p>
          <a:endParaRPr lang="en-GB"/>
        </a:p>
      </dgm:t>
    </dgm:pt>
    <dgm:pt modelId="{51A5570C-080B-4832-AEEB-7DDCF3DE28E7}">
      <dgm:prSet phldrT="[Text]"/>
      <dgm:spPr/>
      <dgm:t>
        <a:bodyPr/>
        <a:lstStyle/>
        <a:p>
          <a:r>
            <a:rPr lang="en-GB" dirty="0" smtClean="0"/>
            <a:t>journals</a:t>
          </a:r>
          <a:endParaRPr lang="en-GB" dirty="0"/>
        </a:p>
      </dgm:t>
    </dgm:pt>
    <dgm:pt modelId="{8D3D2856-CDCE-446A-A8B9-958678A999B7}" type="parTrans" cxnId="{B6A2CB71-1C02-4042-84D0-8C82ADB55950}">
      <dgm:prSet/>
      <dgm:spPr/>
      <dgm:t>
        <a:bodyPr/>
        <a:lstStyle/>
        <a:p>
          <a:endParaRPr lang="en-GB"/>
        </a:p>
      </dgm:t>
    </dgm:pt>
    <dgm:pt modelId="{E4BB56BF-7D19-4015-9C7D-04F56EF6F1C2}" type="sibTrans" cxnId="{B6A2CB71-1C02-4042-84D0-8C82ADB55950}">
      <dgm:prSet/>
      <dgm:spPr/>
      <dgm:t>
        <a:bodyPr/>
        <a:lstStyle/>
        <a:p>
          <a:endParaRPr lang="en-GB"/>
        </a:p>
      </dgm:t>
    </dgm:pt>
    <dgm:pt modelId="{CA7383D9-A62B-47A2-A43B-1173002E1116}" type="pres">
      <dgm:prSet presAssocID="{4645B9C1-C2C5-40A8-8C55-0E3745C174BF}" presName="outerComposite" presStyleCnt="0">
        <dgm:presLayoutVars>
          <dgm:chMax val="2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AE54D5-FE25-48F0-ABD2-3495A50780E2}" type="pres">
      <dgm:prSet presAssocID="{4645B9C1-C2C5-40A8-8C55-0E3745C174BF}" presName="dummyMaxCanvas" presStyleCnt="0"/>
      <dgm:spPr/>
    </dgm:pt>
    <dgm:pt modelId="{39887080-D238-4CD6-A4E1-6FF3DE4F3A46}" type="pres">
      <dgm:prSet presAssocID="{4645B9C1-C2C5-40A8-8C55-0E3745C174BF}" presName="parentComposite" presStyleCnt="0"/>
      <dgm:spPr/>
    </dgm:pt>
    <dgm:pt modelId="{DDBD41C8-5344-4BA2-9EF5-F4A575D46AA6}" type="pres">
      <dgm:prSet presAssocID="{4645B9C1-C2C5-40A8-8C55-0E3745C174BF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GB"/>
        </a:p>
      </dgm:t>
    </dgm:pt>
    <dgm:pt modelId="{88886495-B6B9-4E79-BB86-4754C961B20E}" type="pres">
      <dgm:prSet presAssocID="{4645B9C1-C2C5-40A8-8C55-0E3745C174BF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A37174A9-E56C-4810-8350-40373928CE9D}" type="pres">
      <dgm:prSet presAssocID="{4645B9C1-C2C5-40A8-8C55-0E3745C174BF}" presName="childrenComposite" presStyleCnt="0"/>
      <dgm:spPr/>
    </dgm:pt>
    <dgm:pt modelId="{A5C375D9-6822-4C5E-A602-9CABCBDEEA38}" type="pres">
      <dgm:prSet presAssocID="{4645B9C1-C2C5-40A8-8C55-0E3745C174BF}" presName="dummyMaxCanvas_ChildArea" presStyleCnt="0"/>
      <dgm:spPr/>
    </dgm:pt>
    <dgm:pt modelId="{808766B6-3226-4125-A618-6284F604CC10}" type="pres">
      <dgm:prSet presAssocID="{4645B9C1-C2C5-40A8-8C55-0E3745C174BF}" presName="fulcrum" presStyleLbl="alignAccFollowNode1" presStyleIdx="2" presStyleCnt="4"/>
      <dgm:spPr/>
    </dgm:pt>
    <dgm:pt modelId="{048D5031-B062-4C34-94C6-A6F143FB1376}" type="pres">
      <dgm:prSet presAssocID="{4645B9C1-C2C5-40A8-8C55-0E3745C174BF}" presName="balance_23" presStyleLbl="alignAccFollowNode1" presStyleIdx="3" presStyleCnt="4">
        <dgm:presLayoutVars>
          <dgm:bulletEnabled val="1"/>
        </dgm:presLayoutVars>
      </dgm:prSet>
      <dgm:spPr/>
    </dgm:pt>
    <dgm:pt modelId="{32E9AE8C-48CA-4429-8EB6-5C1BE38513BB}" type="pres">
      <dgm:prSet presAssocID="{4645B9C1-C2C5-40A8-8C55-0E3745C174BF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6B160CE-28E2-46D6-B72C-B99362B1B856}" type="pres">
      <dgm:prSet presAssocID="{4645B9C1-C2C5-40A8-8C55-0E3745C174BF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B1020-EF4C-4AE2-BDAC-8442A642552B}" type="pres">
      <dgm:prSet presAssocID="{4645B9C1-C2C5-40A8-8C55-0E3745C174BF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AFBA60-112B-49CE-9061-FBFB1F3EB659}" type="pres">
      <dgm:prSet presAssocID="{4645B9C1-C2C5-40A8-8C55-0E3745C174BF}" presName="left_23_1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710409-0575-4F2C-A7A1-B50D7494A964}" type="pres">
      <dgm:prSet presAssocID="{4645B9C1-C2C5-40A8-8C55-0E3745C174BF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82BD12-1453-42BE-92E6-D4F81E9E8E20}" type="presOf" srcId="{4645B9C1-C2C5-40A8-8C55-0E3745C174BF}" destId="{CA7383D9-A62B-47A2-A43B-1173002E1116}" srcOrd="0" destOrd="0" presId="urn:microsoft.com/office/officeart/2005/8/layout/balance1"/>
    <dgm:cxn modelId="{A8996172-1BA8-496C-ABF5-FEEA9021CE4D}" type="presOf" srcId="{7FEA4245-CA30-4E59-9506-16A5C4C32789}" destId="{DDBD41C8-5344-4BA2-9EF5-F4A575D46AA6}" srcOrd="0" destOrd="0" presId="urn:microsoft.com/office/officeart/2005/8/layout/balance1"/>
    <dgm:cxn modelId="{128F351C-30B5-4DE2-BF22-D45F5D3FC1D2}" srcId="{26537D7C-080C-4DF4-B5DF-CDC060BBA069}" destId="{88E6D74A-9C72-40B7-A57E-E2B4839C28C5}" srcOrd="0" destOrd="0" parTransId="{9F3E5711-E6D4-4BA9-BF2E-D522076A1D98}" sibTransId="{AFA9BFE0-5C90-4019-A54E-4B0F473206F2}"/>
    <dgm:cxn modelId="{6F027E40-CB06-4ACE-B8C9-F80BBE2BDDDA}" type="presOf" srcId="{77880000-A512-4363-B1D5-7E82BC758F89}" destId="{86B160CE-28E2-46D6-B72C-B99362B1B856}" srcOrd="0" destOrd="0" presId="urn:microsoft.com/office/officeart/2005/8/layout/balance1"/>
    <dgm:cxn modelId="{2FB9001E-5BEB-4DB7-9E87-0122835FA152}" srcId="{26537D7C-080C-4DF4-B5DF-CDC060BBA069}" destId="{77880000-A512-4363-B1D5-7E82BC758F89}" srcOrd="1" destOrd="0" parTransId="{515DD93C-3488-4FB4-BE4B-EC75AC0C59A2}" sibTransId="{66378631-B20C-4616-A374-BF6B12493F82}"/>
    <dgm:cxn modelId="{66482B3F-5FF2-44F2-8784-A7DC555624A5}" type="presOf" srcId="{26537D7C-080C-4DF4-B5DF-CDC060BBA069}" destId="{88886495-B6B9-4E79-BB86-4754C961B20E}" srcOrd="0" destOrd="0" presId="urn:microsoft.com/office/officeart/2005/8/layout/balance1"/>
    <dgm:cxn modelId="{EF8FB87D-3D3E-4E2D-947C-75898286A53F}" srcId="{4645B9C1-C2C5-40A8-8C55-0E3745C174BF}" destId="{26537D7C-080C-4DF4-B5DF-CDC060BBA069}" srcOrd="1" destOrd="0" parTransId="{DCDB1D49-F6AB-4DD4-B600-1E3AC112E0C7}" sibTransId="{0F2CA536-1468-44F0-B0D7-0AA8CB029B20}"/>
    <dgm:cxn modelId="{E1EC37F7-0D67-49FC-B015-1ABFC21043B3}" type="presOf" srcId="{32DE4F48-8043-429B-9A50-081E89F4F9AA}" destId="{E4AFBA60-112B-49CE-9061-FBFB1F3EB659}" srcOrd="0" destOrd="0" presId="urn:microsoft.com/office/officeart/2005/8/layout/balance1"/>
    <dgm:cxn modelId="{03A2B057-1E11-4A1B-B9B1-D78E82D83522}" type="presOf" srcId="{88E6D74A-9C72-40B7-A57E-E2B4839C28C5}" destId="{32E9AE8C-48CA-4429-8EB6-5C1BE38513BB}" srcOrd="0" destOrd="0" presId="urn:microsoft.com/office/officeart/2005/8/layout/balance1"/>
    <dgm:cxn modelId="{B6A2CB71-1C02-4042-84D0-8C82ADB55950}" srcId="{26537D7C-080C-4DF4-B5DF-CDC060BBA069}" destId="{51A5570C-080B-4832-AEEB-7DDCF3DE28E7}" srcOrd="2" destOrd="0" parTransId="{8D3D2856-CDCE-446A-A8B9-958678A999B7}" sibTransId="{E4BB56BF-7D19-4015-9C7D-04F56EF6F1C2}"/>
    <dgm:cxn modelId="{A21CF00A-968F-4EC3-99AD-F78C784281A1}" type="presOf" srcId="{51A5570C-080B-4832-AEEB-7DDCF3DE28E7}" destId="{A7EB1020-EF4C-4AE2-BDAC-8442A642552B}" srcOrd="0" destOrd="0" presId="urn:microsoft.com/office/officeart/2005/8/layout/balance1"/>
    <dgm:cxn modelId="{ACF5E4EC-1ADF-4EDC-A5DB-858B6918DE6D}" type="presOf" srcId="{E29948B8-19F9-4EBA-8CFC-3850E41028A5}" destId="{AD710409-0575-4F2C-A7A1-B50D7494A964}" srcOrd="0" destOrd="0" presId="urn:microsoft.com/office/officeart/2005/8/layout/balance1"/>
    <dgm:cxn modelId="{1BE38F0D-0918-400D-A39D-14E42A870451}" srcId="{7FEA4245-CA30-4E59-9506-16A5C4C32789}" destId="{E29948B8-19F9-4EBA-8CFC-3850E41028A5}" srcOrd="1" destOrd="0" parTransId="{D0AE27EB-73D3-49E2-9A8B-BCAC08748BFD}" sibTransId="{77448B45-CDD2-4F74-A4F8-F63652C27710}"/>
    <dgm:cxn modelId="{C714EE2D-D06B-4C45-88DC-890BDF573973}" srcId="{4645B9C1-C2C5-40A8-8C55-0E3745C174BF}" destId="{7FEA4245-CA30-4E59-9506-16A5C4C32789}" srcOrd="0" destOrd="0" parTransId="{3AF08F96-8F0E-4966-85C9-189287E51068}" sibTransId="{02D45CB1-98DF-4D32-BDF5-8CA2748FD86D}"/>
    <dgm:cxn modelId="{ABC0340F-7751-49CA-AA1D-B410BB0BE13F}" srcId="{7FEA4245-CA30-4E59-9506-16A5C4C32789}" destId="{32DE4F48-8043-429B-9A50-081E89F4F9AA}" srcOrd="0" destOrd="0" parTransId="{9B7554EA-80EC-4F0C-8A5C-08F6D26D9F6B}" sibTransId="{1C1FC955-FD44-456B-8824-D79FA863684C}"/>
    <dgm:cxn modelId="{676165E4-1948-45BE-B118-AABA9995C810}" type="presParOf" srcId="{CA7383D9-A62B-47A2-A43B-1173002E1116}" destId="{3FAE54D5-FE25-48F0-ABD2-3495A50780E2}" srcOrd="0" destOrd="0" presId="urn:microsoft.com/office/officeart/2005/8/layout/balance1"/>
    <dgm:cxn modelId="{D87F3167-8EDE-450A-812B-7BDDC31E808B}" type="presParOf" srcId="{CA7383D9-A62B-47A2-A43B-1173002E1116}" destId="{39887080-D238-4CD6-A4E1-6FF3DE4F3A46}" srcOrd="1" destOrd="0" presId="urn:microsoft.com/office/officeart/2005/8/layout/balance1"/>
    <dgm:cxn modelId="{10FE9046-26B5-451D-826D-9F090552D143}" type="presParOf" srcId="{39887080-D238-4CD6-A4E1-6FF3DE4F3A46}" destId="{DDBD41C8-5344-4BA2-9EF5-F4A575D46AA6}" srcOrd="0" destOrd="0" presId="urn:microsoft.com/office/officeart/2005/8/layout/balance1"/>
    <dgm:cxn modelId="{81D4AD73-6B23-46D4-8FEC-EB1E105739B3}" type="presParOf" srcId="{39887080-D238-4CD6-A4E1-6FF3DE4F3A46}" destId="{88886495-B6B9-4E79-BB86-4754C961B20E}" srcOrd="1" destOrd="0" presId="urn:microsoft.com/office/officeart/2005/8/layout/balance1"/>
    <dgm:cxn modelId="{B533093D-D93D-46B7-AB64-B06FF89D969C}" type="presParOf" srcId="{CA7383D9-A62B-47A2-A43B-1173002E1116}" destId="{A37174A9-E56C-4810-8350-40373928CE9D}" srcOrd="2" destOrd="0" presId="urn:microsoft.com/office/officeart/2005/8/layout/balance1"/>
    <dgm:cxn modelId="{EA684D7C-3D03-4459-8B5B-2B3250C73B88}" type="presParOf" srcId="{A37174A9-E56C-4810-8350-40373928CE9D}" destId="{A5C375D9-6822-4C5E-A602-9CABCBDEEA38}" srcOrd="0" destOrd="0" presId="urn:microsoft.com/office/officeart/2005/8/layout/balance1"/>
    <dgm:cxn modelId="{CC899D62-C006-4AEA-904F-8B51F0338805}" type="presParOf" srcId="{A37174A9-E56C-4810-8350-40373928CE9D}" destId="{808766B6-3226-4125-A618-6284F604CC10}" srcOrd="1" destOrd="0" presId="urn:microsoft.com/office/officeart/2005/8/layout/balance1"/>
    <dgm:cxn modelId="{263FC3AB-CE00-4291-943D-6B9B1E50EF5F}" type="presParOf" srcId="{A37174A9-E56C-4810-8350-40373928CE9D}" destId="{048D5031-B062-4C34-94C6-A6F143FB1376}" srcOrd="2" destOrd="0" presId="urn:microsoft.com/office/officeart/2005/8/layout/balance1"/>
    <dgm:cxn modelId="{779B6ECB-2BE5-426D-AFA8-C7D22BECC7EB}" type="presParOf" srcId="{A37174A9-E56C-4810-8350-40373928CE9D}" destId="{32E9AE8C-48CA-4429-8EB6-5C1BE38513BB}" srcOrd="3" destOrd="0" presId="urn:microsoft.com/office/officeart/2005/8/layout/balance1"/>
    <dgm:cxn modelId="{B28409AD-C4D4-4C8E-940B-9EA5310C75E8}" type="presParOf" srcId="{A37174A9-E56C-4810-8350-40373928CE9D}" destId="{86B160CE-28E2-46D6-B72C-B99362B1B856}" srcOrd="4" destOrd="0" presId="urn:microsoft.com/office/officeart/2005/8/layout/balance1"/>
    <dgm:cxn modelId="{C6A6BD89-D715-402D-BBE6-C5566FF4121A}" type="presParOf" srcId="{A37174A9-E56C-4810-8350-40373928CE9D}" destId="{A7EB1020-EF4C-4AE2-BDAC-8442A642552B}" srcOrd="5" destOrd="0" presId="urn:microsoft.com/office/officeart/2005/8/layout/balance1"/>
    <dgm:cxn modelId="{DF09C525-6788-4618-B88F-6C5AADCA84D3}" type="presParOf" srcId="{A37174A9-E56C-4810-8350-40373928CE9D}" destId="{E4AFBA60-112B-49CE-9061-FBFB1F3EB659}" srcOrd="6" destOrd="0" presId="urn:microsoft.com/office/officeart/2005/8/layout/balance1"/>
    <dgm:cxn modelId="{FAD27631-0557-495D-BDBF-90D0DCE79622}" type="presParOf" srcId="{A37174A9-E56C-4810-8350-40373928CE9D}" destId="{AD710409-0575-4F2C-A7A1-B50D7494A964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74900B-6BC1-44D9-BCF0-23A292AB548F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AF50A445-4DBE-45E5-8BB1-23601A4F7ED3}">
      <dgm:prSet phldrT="[Text]"/>
      <dgm:spPr/>
      <dgm:t>
        <a:bodyPr/>
        <a:lstStyle/>
        <a:p>
          <a:r>
            <a:rPr lang="en-GB" dirty="0" smtClean="0"/>
            <a:t>Evaluation</a:t>
          </a:r>
          <a:endParaRPr lang="en-GB" dirty="0"/>
        </a:p>
      </dgm:t>
    </dgm:pt>
    <dgm:pt modelId="{70E9A544-BE45-4549-87C2-4389C7AB1627}" type="parTrans" cxnId="{BBB41A53-1694-43EB-AEEA-90B9D498F9C2}">
      <dgm:prSet/>
      <dgm:spPr/>
    </dgm:pt>
    <dgm:pt modelId="{72AE80E8-0B0A-41F6-A6E5-C315D81FE5AE}" type="sibTrans" cxnId="{BBB41A53-1694-43EB-AEEA-90B9D498F9C2}">
      <dgm:prSet/>
      <dgm:spPr/>
    </dgm:pt>
    <dgm:pt modelId="{07CAD864-8199-4E30-AD82-FDEF9A2679D1}">
      <dgm:prSet phldrT="[Text]"/>
      <dgm:spPr/>
      <dgm:t>
        <a:bodyPr/>
        <a:lstStyle/>
        <a:p>
          <a:r>
            <a:rPr lang="en-GB" dirty="0" smtClean="0"/>
            <a:t>Synthesis</a:t>
          </a:r>
          <a:endParaRPr lang="en-GB" dirty="0"/>
        </a:p>
      </dgm:t>
    </dgm:pt>
    <dgm:pt modelId="{BD6F1DFF-70E3-4DE3-922E-3969DD3F1393}" type="parTrans" cxnId="{FE7200DD-7C28-48EF-8306-ADF3228BAA6A}">
      <dgm:prSet/>
      <dgm:spPr/>
    </dgm:pt>
    <dgm:pt modelId="{20D3F3DE-4C93-4B66-8528-1C30E1957B79}" type="sibTrans" cxnId="{FE7200DD-7C28-48EF-8306-ADF3228BAA6A}">
      <dgm:prSet/>
      <dgm:spPr/>
    </dgm:pt>
    <dgm:pt modelId="{9FDD872D-724A-47F7-BA17-3A4FC0828EF2}">
      <dgm:prSet phldrT="[Text]"/>
      <dgm:spPr/>
      <dgm:t>
        <a:bodyPr/>
        <a:lstStyle/>
        <a:p>
          <a:r>
            <a:rPr lang="en-GB" dirty="0" smtClean="0"/>
            <a:t>Summary</a:t>
          </a:r>
          <a:endParaRPr lang="en-GB" dirty="0"/>
        </a:p>
      </dgm:t>
    </dgm:pt>
    <dgm:pt modelId="{719BB496-E4B9-4786-AA85-5CC1828F09CC}" type="parTrans" cxnId="{7C495BF2-A1D6-44FA-8A62-D70CF1F14999}">
      <dgm:prSet/>
      <dgm:spPr/>
    </dgm:pt>
    <dgm:pt modelId="{26D8ED3D-BE77-4DEE-A9C1-8CE5672A84F5}" type="sibTrans" cxnId="{7C495BF2-A1D6-44FA-8A62-D70CF1F14999}">
      <dgm:prSet/>
      <dgm:spPr/>
    </dgm:pt>
    <dgm:pt modelId="{6F6F52E9-375C-4BF4-A558-E98457570D4D}" type="pres">
      <dgm:prSet presAssocID="{DA74900B-6BC1-44D9-BCF0-23A292AB548F}" presName="compositeShape" presStyleCnt="0">
        <dgm:presLayoutVars>
          <dgm:dir/>
          <dgm:resizeHandles/>
        </dgm:presLayoutVars>
      </dgm:prSet>
      <dgm:spPr/>
    </dgm:pt>
    <dgm:pt modelId="{BD2F4FCB-BAD2-4DA3-B4F3-FE174D407A2E}" type="pres">
      <dgm:prSet presAssocID="{DA74900B-6BC1-44D9-BCF0-23A292AB548F}" presName="pyramid" presStyleLbl="node1" presStyleIdx="0" presStyleCnt="1"/>
      <dgm:spPr/>
    </dgm:pt>
    <dgm:pt modelId="{D913E1DF-65EC-40BD-93C2-46222E4D869C}" type="pres">
      <dgm:prSet presAssocID="{DA74900B-6BC1-44D9-BCF0-23A292AB548F}" presName="theList" presStyleCnt="0"/>
      <dgm:spPr/>
    </dgm:pt>
    <dgm:pt modelId="{C30E9098-F2D6-429F-8DBC-A348432C836E}" type="pres">
      <dgm:prSet presAssocID="{AF50A445-4DBE-45E5-8BB1-23601A4F7ED3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09E87-E15D-4274-B22E-A46B945BFBDC}" type="pres">
      <dgm:prSet presAssocID="{AF50A445-4DBE-45E5-8BB1-23601A4F7ED3}" presName="aSpace" presStyleCnt="0"/>
      <dgm:spPr/>
    </dgm:pt>
    <dgm:pt modelId="{D6D190B7-797C-418C-87F6-756844A3FED7}" type="pres">
      <dgm:prSet presAssocID="{07CAD864-8199-4E30-AD82-FDEF9A2679D1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EB3C55-97D6-47F8-84EE-0BFFC534CE7B}" type="pres">
      <dgm:prSet presAssocID="{07CAD864-8199-4E30-AD82-FDEF9A2679D1}" presName="aSpace" presStyleCnt="0"/>
      <dgm:spPr/>
    </dgm:pt>
    <dgm:pt modelId="{05AF2407-16A8-4C62-B84C-141D3A26BB4E}" type="pres">
      <dgm:prSet presAssocID="{9FDD872D-724A-47F7-BA17-3A4FC0828EF2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A7F5FA0-2F71-4BE6-A442-397748707EFF}" type="pres">
      <dgm:prSet presAssocID="{9FDD872D-724A-47F7-BA17-3A4FC0828EF2}" presName="aSpace" presStyleCnt="0"/>
      <dgm:spPr/>
    </dgm:pt>
  </dgm:ptLst>
  <dgm:cxnLst>
    <dgm:cxn modelId="{7C495BF2-A1D6-44FA-8A62-D70CF1F14999}" srcId="{DA74900B-6BC1-44D9-BCF0-23A292AB548F}" destId="{9FDD872D-724A-47F7-BA17-3A4FC0828EF2}" srcOrd="2" destOrd="0" parTransId="{719BB496-E4B9-4786-AA85-5CC1828F09CC}" sibTransId="{26D8ED3D-BE77-4DEE-A9C1-8CE5672A84F5}"/>
    <dgm:cxn modelId="{0F4674CF-A789-40D6-97B2-E4AF93CD821E}" type="presOf" srcId="{07CAD864-8199-4E30-AD82-FDEF9A2679D1}" destId="{D6D190B7-797C-418C-87F6-756844A3FED7}" srcOrd="0" destOrd="0" presId="urn:microsoft.com/office/officeart/2005/8/layout/pyramid2"/>
    <dgm:cxn modelId="{EC835782-D1AA-46C3-98CC-08337B34D199}" type="presOf" srcId="{AF50A445-4DBE-45E5-8BB1-23601A4F7ED3}" destId="{C30E9098-F2D6-429F-8DBC-A348432C836E}" srcOrd="0" destOrd="0" presId="urn:microsoft.com/office/officeart/2005/8/layout/pyramid2"/>
    <dgm:cxn modelId="{FE7200DD-7C28-48EF-8306-ADF3228BAA6A}" srcId="{DA74900B-6BC1-44D9-BCF0-23A292AB548F}" destId="{07CAD864-8199-4E30-AD82-FDEF9A2679D1}" srcOrd="1" destOrd="0" parTransId="{BD6F1DFF-70E3-4DE3-922E-3969DD3F1393}" sibTransId="{20D3F3DE-4C93-4B66-8528-1C30E1957B79}"/>
    <dgm:cxn modelId="{BBB41A53-1694-43EB-AEEA-90B9D498F9C2}" srcId="{DA74900B-6BC1-44D9-BCF0-23A292AB548F}" destId="{AF50A445-4DBE-45E5-8BB1-23601A4F7ED3}" srcOrd="0" destOrd="0" parTransId="{70E9A544-BE45-4549-87C2-4389C7AB1627}" sibTransId="{72AE80E8-0B0A-41F6-A6E5-C315D81FE5AE}"/>
    <dgm:cxn modelId="{0641BE21-612E-400C-8FA9-97AB194CBE65}" type="presOf" srcId="{9FDD872D-724A-47F7-BA17-3A4FC0828EF2}" destId="{05AF2407-16A8-4C62-B84C-141D3A26BB4E}" srcOrd="0" destOrd="0" presId="urn:microsoft.com/office/officeart/2005/8/layout/pyramid2"/>
    <dgm:cxn modelId="{8658CBB0-B55C-4FFE-A361-4C3B31F71462}" type="presOf" srcId="{DA74900B-6BC1-44D9-BCF0-23A292AB548F}" destId="{6F6F52E9-375C-4BF4-A558-E98457570D4D}" srcOrd="0" destOrd="0" presId="urn:microsoft.com/office/officeart/2005/8/layout/pyramid2"/>
    <dgm:cxn modelId="{71308753-0C07-4B97-AA06-D0C9907EE1B0}" type="presParOf" srcId="{6F6F52E9-375C-4BF4-A558-E98457570D4D}" destId="{BD2F4FCB-BAD2-4DA3-B4F3-FE174D407A2E}" srcOrd="0" destOrd="0" presId="urn:microsoft.com/office/officeart/2005/8/layout/pyramid2"/>
    <dgm:cxn modelId="{903A1F44-1A28-485D-91DB-EEA16362E28E}" type="presParOf" srcId="{6F6F52E9-375C-4BF4-A558-E98457570D4D}" destId="{D913E1DF-65EC-40BD-93C2-46222E4D869C}" srcOrd="1" destOrd="0" presId="urn:microsoft.com/office/officeart/2005/8/layout/pyramid2"/>
    <dgm:cxn modelId="{522F12BA-FDF4-48BA-AA27-1F0180E3CB3C}" type="presParOf" srcId="{D913E1DF-65EC-40BD-93C2-46222E4D869C}" destId="{C30E9098-F2D6-429F-8DBC-A348432C836E}" srcOrd="0" destOrd="0" presId="urn:microsoft.com/office/officeart/2005/8/layout/pyramid2"/>
    <dgm:cxn modelId="{FF8162ED-7D39-495A-8F58-9D16DABFAD5E}" type="presParOf" srcId="{D913E1DF-65EC-40BD-93C2-46222E4D869C}" destId="{D8209E87-E15D-4274-B22E-A46B945BFBDC}" srcOrd="1" destOrd="0" presId="urn:microsoft.com/office/officeart/2005/8/layout/pyramid2"/>
    <dgm:cxn modelId="{D256D990-CB77-4040-8BE8-6CA7C47435BB}" type="presParOf" srcId="{D913E1DF-65EC-40BD-93C2-46222E4D869C}" destId="{D6D190B7-797C-418C-87F6-756844A3FED7}" srcOrd="2" destOrd="0" presId="urn:microsoft.com/office/officeart/2005/8/layout/pyramid2"/>
    <dgm:cxn modelId="{6F2A9200-2E7E-474B-8DD3-CE58D22E51DB}" type="presParOf" srcId="{D913E1DF-65EC-40BD-93C2-46222E4D869C}" destId="{80EB3C55-97D6-47F8-84EE-0BFFC534CE7B}" srcOrd="3" destOrd="0" presId="urn:microsoft.com/office/officeart/2005/8/layout/pyramid2"/>
    <dgm:cxn modelId="{4090CE04-B558-4F75-BF14-3CB5591E1408}" type="presParOf" srcId="{D913E1DF-65EC-40BD-93C2-46222E4D869C}" destId="{05AF2407-16A8-4C62-B84C-141D3A26BB4E}" srcOrd="4" destOrd="0" presId="urn:microsoft.com/office/officeart/2005/8/layout/pyramid2"/>
    <dgm:cxn modelId="{1C6ECCDD-C0FD-46FF-9CFB-1C8A28873B99}" type="presParOf" srcId="{D913E1DF-65EC-40BD-93C2-46222E4D869C}" destId="{7A7F5FA0-2F71-4BE6-A442-397748707EFF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520C6D-68E0-4E50-BC86-5895948286F4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6978C28F-6BF8-4233-A5AE-E9653AB3808E}">
      <dgm:prSet phldrT="[Text]"/>
      <dgm:spPr/>
      <dgm:t>
        <a:bodyPr/>
        <a:lstStyle/>
        <a:p>
          <a:r>
            <a:rPr lang="en-GB" dirty="0" smtClean="0"/>
            <a:t>Scholarly books</a:t>
          </a:r>
          <a:endParaRPr lang="en-GB" dirty="0"/>
        </a:p>
      </dgm:t>
    </dgm:pt>
    <dgm:pt modelId="{073EFADB-BA25-417D-8B21-51A122C762A9}" type="parTrans" cxnId="{F20BB8A0-B379-4995-AEC6-D2AC2F493ABC}">
      <dgm:prSet/>
      <dgm:spPr/>
    </dgm:pt>
    <dgm:pt modelId="{56061710-D527-4BDC-BA0C-71581642CCC4}" type="sibTrans" cxnId="{F20BB8A0-B379-4995-AEC6-D2AC2F493ABC}">
      <dgm:prSet/>
      <dgm:spPr/>
    </dgm:pt>
    <dgm:pt modelId="{0A8EFB12-18DA-409B-A944-E33BB4851CE5}">
      <dgm:prSet phldrT="[Text]"/>
      <dgm:spPr/>
      <dgm:t>
        <a:bodyPr/>
        <a:lstStyle/>
        <a:p>
          <a:r>
            <a:rPr lang="en-GB" dirty="0" smtClean="0"/>
            <a:t>Journal articles</a:t>
          </a:r>
          <a:endParaRPr lang="en-GB" dirty="0"/>
        </a:p>
      </dgm:t>
    </dgm:pt>
    <dgm:pt modelId="{617B1B0D-D40F-4DA7-A5DC-CF9BA7896ED3}" type="parTrans" cxnId="{C040806A-2F00-48DF-83BE-56C45965ABF5}">
      <dgm:prSet/>
      <dgm:spPr/>
    </dgm:pt>
    <dgm:pt modelId="{89999A1F-34B5-4563-B621-CA3A8DF1D862}" type="sibTrans" cxnId="{C040806A-2F00-48DF-83BE-56C45965ABF5}">
      <dgm:prSet/>
      <dgm:spPr/>
    </dgm:pt>
    <dgm:pt modelId="{A30D2275-052B-4AE4-BFC7-6AFEA31D2A41}">
      <dgm:prSet phldrT="[Text]"/>
      <dgm:spPr/>
      <dgm:t>
        <a:bodyPr/>
        <a:lstStyle/>
        <a:p>
          <a:r>
            <a:rPr lang="en-GB" dirty="0" smtClean="0"/>
            <a:t>Conference abstracts</a:t>
          </a:r>
          <a:endParaRPr lang="en-GB" dirty="0"/>
        </a:p>
      </dgm:t>
    </dgm:pt>
    <dgm:pt modelId="{2AF113D2-5F3D-4C0F-B090-46BAFED272C2}" type="parTrans" cxnId="{3C142413-E1DF-4055-B13A-D7AE1C4C0521}">
      <dgm:prSet/>
      <dgm:spPr/>
    </dgm:pt>
    <dgm:pt modelId="{B3AE8BB1-995C-4C19-BF18-8D3DE791ACAD}" type="sibTrans" cxnId="{3C142413-E1DF-4055-B13A-D7AE1C4C0521}">
      <dgm:prSet/>
      <dgm:spPr/>
    </dgm:pt>
    <dgm:pt modelId="{D6B0D1D5-35D8-4F00-B537-3AFE50BBA840}" type="pres">
      <dgm:prSet presAssocID="{08520C6D-68E0-4E50-BC86-5895948286F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6D2EF4F-1E35-4093-ACE0-5C01F53E34E3}" type="pres">
      <dgm:prSet presAssocID="{6978C28F-6BF8-4233-A5AE-E9653AB3808E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BA7C92-6B2B-45BE-BC64-C193146C8C4D}" type="pres">
      <dgm:prSet presAssocID="{6978C28F-6BF8-4233-A5AE-E9653AB3808E}" presName="gear1srcNode" presStyleLbl="node1" presStyleIdx="0" presStyleCnt="3"/>
      <dgm:spPr/>
      <dgm:t>
        <a:bodyPr/>
        <a:lstStyle/>
        <a:p>
          <a:endParaRPr lang="en-US"/>
        </a:p>
      </dgm:t>
    </dgm:pt>
    <dgm:pt modelId="{028FD360-1E1C-45E6-82F7-820118A2380E}" type="pres">
      <dgm:prSet presAssocID="{6978C28F-6BF8-4233-A5AE-E9653AB3808E}" presName="gear1dstNode" presStyleLbl="node1" presStyleIdx="0" presStyleCnt="3"/>
      <dgm:spPr/>
      <dgm:t>
        <a:bodyPr/>
        <a:lstStyle/>
        <a:p>
          <a:endParaRPr lang="en-US"/>
        </a:p>
      </dgm:t>
    </dgm:pt>
    <dgm:pt modelId="{45F36497-852D-4574-A1E9-D5B535E96B1A}" type="pres">
      <dgm:prSet presAssocID="{0A8EFB12-18DA-409B-A944-E33BB4851CE5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998EDE-A235-4B0A-8C72-0CB7ACFC0B5B}" type="pres">
      <dgm:prSet presAssocID="{0A8EFB12-18DA-409B-A944-E33BB4851CE5}" presName="gear2srcNode" presStyleLbl="node1" presStyleIdx="1" presStyleCnt="3"/>
      <dgm:spPr/>
      <dgm:t>
        <a:bodyPr/>
        <a:lstStyle/>
        <a:p>
          <a:endParaRPr lang="en-US"/>
        </a:p>
      </dgm:t>
    </dgm:pt>
    <dgm:pt modelId="{3590F654-67E0-44B2-95ED-B7C3370C295A}" type="pres">
      <dgm:prSet presAssocID="{0A8EFB12-18DA-409B-A944-E33BB4851CE5}" presName="gear2dstNode" presStyleLbl="node1" presStyleIdx="1" presStyleCnt="3"/>
      <dgm:spPr/>
      <dgm:t>
        <a:bodyPr/>
        <a:lstStyle/>
        <a:p>
          <a:endParaRPr lang="en-US"/>
        </a:p>
      </dgm:t>
    </dgm:pt>
    <dgm:pt modelId="{35C9ECE7-F479-43C9-A291-9C9E3B29186A}" type="pres">
      <dgm:prSet presAssocID="{A30D2275-052B-4AE4-BFC7-6AFEA31D2A41}" presName="gear3" presStyleLbl="node1" presStyleIdx="2" presStyleCnt="3"/>
      <dgm:spPr/>
      <dgm:t>
        <a:bodyPr/>
        <a:lstStyle/>
        <a:p>
          <a:endParaRPr lang="en-GB"/>
        </a:p>
      </dgm:t>
    </dgm:pt>
    <dgm:pt modelId="{AAED725E-A53B-4B68-AE85-29E3A2EA177C}" type="pres">
      <dgm:prSet presAssocID="{A30D2275-052B-4AE4-BFC7-6AFEA31D2A4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5AE73B2-320B-4792-9581-46C6753AEF67}" type="pres">
      <dgm:prSet presAssocID="{A30D2275-052B-4AE4-BFC7-6AFEA31D2A41}" presName="gear3srcNode" presStyleLbl="node1" presStyleIdx="2" presStyleCnt="3"/>
      <dgm:spPr/>
      <dgm:t>
        <a:bodyPr/>
        <a:lstStyle/>
        <a:p>
          <a:endParaRPr lang="en-US"/>
        </a:p>
      </dgm:t>
    </dgm:pt>
    <dgm:pt modelId="{2B5ECDAD-5B3D-4F6D-AF2C-EAF5C10ECAED}" type="pres">
      <dgm:prSet presAssocID="{A30D2275-052B-4AE4-BFC7-6AFEA31D2A41}" presName="gear3dstNode" presStyleLbl="node1" presStyleIdx="2" presStyleCnt="3"/>
      <dgm:spPr/>
      <dgm:t>
        <a:bodyPr/>
        <a:lstStyle/>
        <a:p>
          <a:endParaRPr lang="en-US"/>
        </a:p>
      </dgm:t>
    </dgm:pt>
    <dgm:pt modelId="{D8C84361-A845-41B8-BC6B-10A1122EC277}" type="pres">
      <dgm:prSet presAssocID="{56061710-D527-4BDC-BA0C-71581642CCC4}" presName="connector1" presStyleLbl="sibTrans2D1" presStyleIdx="0" presStyleCnt="3"/>
      <dgm:spPr/>
    </dgm:pt>
    <dgm:pt modelId="{DDD700ED-1F3B-4DAF-81AF-5CBC4F736F72}" type="pres">
      <dgm:prSet presAssocID="{89999A1F-34B5-4563-B621-CA3A8DF1D862}" presName="connector2" presStyleLbl="sibTrans2D1" presStyleIdx="1" presStyleCnt="3"/>
      <dgm:spPr/>
    </dgm:pt>
    <dgm:pt modelId="{23D21041-7799-4320-9E03-B7E07A6359D5}" type="pres">
      <dgm:prSet presAssocID="{B3AE8BB1-995C-4C19-BF18-8D3DE791ACAD}" presName="connector3" presStyleLbl="sibTrans2D1" presStyleIdx="2" presStyleCnt="3"/>
      <dgm:spPr/>
    </dgm:pt>
  </dgm:ptLst>
  <dgm:cxnLst>
    <dgm:cxn modelId="{9819D3CE-3D30-4426-85D4-AE70BB10AF3B}" type="presOf" srcId="{A30D2275-052B-4AE4-BFC7-6AFEA31D2A41}" destId="{A5AE73B2-320B-4792-9581-46C6753AEF67}" srcOrd="2" destOrd="0" presId="urn:microsoft.com/office/officeart/2005/8/layout/gear1"/>
    <dgm:cxn modelId="{FC129C6F-FD7D-462E-BBBD-09B11C6ED293}" type="presOf" srcId="{56061710-D527-4BDC-BA0C-71581642CCC4}" destId="{D8C84361-A845-41B8-BC6B-10A1122EC277}" srcOrd="0" destOrd="0" presId="urn:microsoft.com/office/officeart/2005/8/layout/gear1"/>
    <dgm:cxn modelId="{F20BB8A0-B379-4995-AEC6-D2AC2F493ABC}" srcId="{08520C6D-68E0-4E50-BC86-5895948286F4}" destId="{6978C28F-6BF8-4233-A5AE-E9653AB3808E}" srcOrd="0" destOrd="0" parTransId="{073EFADB-BA25-417D-8B21-51A122C762A9}" sibTransId="{56061710-D527-4BDC-BA0C-71581642CCC4}"/>
    <dgm:cxn modelId="{5506F4A9-66EE-4CCD-B36C-8CAFD44C8105}" type="presOf" srcId="{08520C6D-68E0-4E50-BC86-5895948286F4}" destId="{D6B0D1D5-35D8-4F00-B537-3AFE50BBA840}" srcOrd="0" destOrd="0" presId="urn:microsoft.com/office/officeart/2005/8/layout/gear1"/>
    <dgm:cxn modelId="{5AB70132-E780-4D70-9566-B3065657621C}" type="presOf" srcId="{6978C28F-6BF8-4233-A5AE-E9653AB3808E}" destId="{028FD360-1E1C-45E6-82F7-820118A2380E}" srcOrd="2" destOrd="0" presId="urn:microsoft.com/office/officeart/2005/8/layout/gear1"/>
    <dgm:cxn modelId="{229A1FD2-CE07-4C72-B0E3-40674AA9B493}" type="presOf" srcId="{6978C28F-6BF8-4233-A5AE-E9653AB3808E}" destId="{7FBA7C92-6B2B-45BE-BC64-C193146C8C4D}" srcOrd="1" destOrd="0" presId="urn:microsoft.com/office/officeart/2005/8/layout/gear1"/>
    <dgm:cxn modelId="{396D7FA5-25DF-4099-90C9-E7A209C6D37D}" type="presOf" srcId="{89999A1F-34B5-4563-B621-CA3A8DF1D862}" destId="{DDD700ED-1F3B-4DAF-81AF-5CBC4F736F72}" srcOrd="0" destOrd="0" presId="urn:microsoft.com/office/officeart/2005/8/layout/gear1"/>
    <dgm:cxn modelId="{3C142413-E1DF-4055-B13A-D7AE1C4C0521}" srcId="{08520C6D-68E0-4E50-BC86-5895948286F4}" destId="{A30D2275-052B-4AE4-BFC7-6AFEA31D2A41}" srcOrd="2" destOrd="0" parTransId="{2AF113D2-5F3D-4C0F-B090-46BAFED272C2}" sibTransId="{B3AE8BB1-995C-4C19-BF18-8D3DE791ACAD}"/>
    <dgm:cxn modelId="{4C3C6D33-9ED3-407B-82A6-BFECEADF0D08}" type="presOf" srcId="{A30D2275-052B-4AE4-BFC7-6AFEA31D2A41}" destId="{35C9ECE7-F479-43C9-A291-9C9E3B29186A}" srcOrd="0" destOrd="0" presId="urn:microsoft.com/office/officeart/2005/8/layout/gear1"/>
    <dgm:cxn modelId="{32287E2B-2E21-4234-94D5-EA40750BC06D}" type="presOf" srcId="{0A8EFB12-18DA-409B-A944-E33BB4851CE5}" destId="{3590F654-67E0-44B2-95ED-B7C3370C295A}" srcOrd="2" destOrd="0" presId="urn:microsoft.com/office/officeart/2005/8/layout/gear1"/>
    <dgm:cxn modelId="{37B5CC69-D917-472C-B2F1-8F4343DC3031}" type="presOf" srcId="{A30D2275-052B-4AE4-BFC7-6AFEA31D2A41}" destId="{AAED725E-A53B-4B68-AE85-29E3A2EA177C}" srcOrd="1" destOrd="0" presId="urn:microsoft.com/office/officeart/2005/8/layout/gear1"/>
    <dgm:cxn modelId="{7D0579D9-33D9-419E-ADDF-3AD630BF9E90}" type="presOf" srcId="{0A8EFB12-18DA-409B-A944-E33BB4851CE5}" destId="{45F36497-852D-4574-A1E9-D5B535E96B1A}" srcOrd="0" destOrd="0" presId="urn:microsoft.com/office/officeart/2005/8/layout/gear1"/>
    <dgm:cxn modelId="{C040806A-2F00-48DF-83BE-56C45965ABF5}" srcId="{08520C6D-68E0-4E50-BC86-5895948286F4}" destId="{0A8EFB12-18DA-409B-A944-E33BB4851CE5}" srcOrd="1" destOrd="0" parTransId="{617B1B0D-D40F-4DA7-A5DC-CF9BA7896ED3}" sibTransId="{89999A1F-34B5-4563-B621-CA3A8DF1D862}"/>
    <dgm:cxn modelId="{C6F0400F-36BF-4D57-9E6D-A491CBBC1172}" type="presOf" srcId="{0A8EFB12-18DA-409B-A944-E33BB4851CE5}" destId="{1B998EDE-A235-4B0A-8C72-0CB7ACFC0B5B}" srcOrd="1" destOrd="0" presId="urn:microsoft.com/office/officeart/2005/8/layout/gear1"/>
    <dgm:cxn modelId="{473EFEDD-9DB6-470E-8CFD-4D28D7BFA6D1}" type="presOf" srcId="{6978C28F-6BF8-4233-A5AE-E9653AB3808E}" destId="{36D2EF4F-1E35-4093-ACE0-5C01F53E34E3}" srcOrd="0" destOrd="0" presId="urn:microsoft.com/office/officeart/2005/8/layout/gear1"/>
    <dgm:cxn modelId="{7FB31E37-A632-47A3-ADDC-3FA03510D705}" type="presOf" srcId="{B3AE8BB1-995C-4C19-BF18-8D3DE791ACAD}" destId="{23D21041-7799-4320-9E03-B7E07A6359D5}" srcOrd="0" destOrd="0" presId="urn:microsoft.com/office/officeart/2005/8/layout/gear1"/>
    <dgm:cxn modelId="{116BEBB0-C88C-4DEC-A944-F9112B58E20B}" type="presOf" srcId="{A30D2275-052B-4AE4-BFC7-6AFEA31D2A41}" destId="{2B5ECDAD-5B3D-4F6D-AF2C-EAF5C10ECAED}" srcOrd="3" destOrd="0" presId="urn:microsoft.com/office/officeart/2005/8/layout/gear1"/>
    <dgm:cxn modelId="{58255C26-A0AF-4D31-9460-3C771337CFD0}" type="presParOf" srcId="{D6B0D1D5-35D8-4F00-B537-3AFE50BBA840}" destId="{36D2EF4F-1E35-4093-ACE0-5C01F53E34E3}" srcOrd="0" destOrd="0" presId="urn:microsoft.com/office/officeart/2005/8/layout/gear1"/>
    <dgm:cxn modelId="{70FD97E8-A779-4874-BB48-4052BD049FE9}" type="presParOf" srcId="{D6B0D1D5-35D8-4F00-B537-3AFE50BBA840}" destId="{7FBA7C92-6B2B-45BE-BC64-C193146C8C4D}" srcOrd="1" destOrd="0" presId="urn:microsoft.com/office/officeart/2005/8/layout/gear1"/>
    <dgm:cxn modelId="{AAC5CEE7-4283-4725-BD68-143AB385C471}" type="presParOf" srcId="{D6B0D1D5-35D8-4F00-B537-3AFE50BBA840}" destId="{028FD360-1E1C-45E6-82F7-820118A2380E}" srcOrd="2" destOrd="0" presId="urn:microsoft.com/office/officeart/2005/8/layout/gear1"/>
    <dgm:cxn modelId="{1FE5CFD7-41FC-432C-9F04-1504E7DE6A74}" type="presParOf" srcId="{D6B0D1D5-35D8-4F00-B537-3AFE50BBA840}" destId="{45F36497-852D-4574-A1E9-D5B535E96B1A}" srcOrd="3" destOrd="0" presId="urn:microsoft.com/office/officeart/2005/8/layout/gear1"/>
    <dgm:cxn modelId="{AF49CECC-BEB9-4077-B4B2-8F4C1D1C31F6}" type="presParOf" srcId="{D6B0D1D5-35D8-4F00-B537-3AFE50BBA840}" destId="{1B998EDE-A235-4B0A-8C72-0CB7ACFC0B5B}" srcOrd="4" destOrd="0" presId="urn:microsoft.com/office/officeart/2005/8/layout/gear1"/>
    <dgm:cxn modelId="{05C57CC3-95EF-4EF6-B41D-36D476309FD9}" type="presParOf" srcId="{D6B0D1D5-35D8-4F00-B537-3AFE50BBA840}" destId="{3590F654-67E0-44B2-95ED-B7C3370C295A}" srcOrd="5" destOrd="0" presId="urn:microsoft.com/office/officeart/2005/8/layout/gear1"/>
    <dgm:cxn modelId="{CE1B97B5-45CF-4603-B35E-0AF43353EC4C}" type="presParOf" srcId="{D6B0D1D5-35D8-4F00-B537-3AFE50BBA840}" destId="{35C9ECE7-F479-43C9-A291-9C9E3B29186A}" srcOrd="6" destOrd="0" presId="urn:microsoft.com/office/officeart/2005/8/layout/gear1"/>
    <dgm:cxn modelId="{18D40C66-70FB-4A08-9DFA-3AC49011C284}" type="presParOf" srcId="{D6B0D1D5-35D8-4F00-B537-3AFE50BBA840}" destId="{AAED725E-A53B-4B68-AE85-29E3A2EA177C}" srcOrd="7" destOrd="0" presId="urn:microsoft.com/office/officeart/2005/8/layout/gear1"/>
    <dgm:cxn modelId="{45AD59F4-5A1E-4F53-A5AB-AF6F6EA7E7AD}" type="presParOf" srcId="{D6B0D1D5-35D8-4F00-B537-3AFE50BBA840}" destId="{A5AE73B2-320B-4792-9581-46C6753AEF67}" srcOrd="8" destOrd="0" presId="urn:microsoft.com/office/officeart/2005/8/layout/gear1"/>
    <dgm:cxn modelId="{93FB1897-39E7-49C9-8EFC-621F5F8AB2FB}" type="presParOf" srcId="{D6B0D1D5-35D8-4F00-B537-3AFE50BBA840}" destId="{2B5ECDAD-5B3D-4F6D-AF2C-EAF5C10ECAED}" srcOrd="9" destOrd="0" presId="urn:microsoft.com/office/officeart/2005/8/layout/gear1"/>
    <dgm:cxn modelId="{1A8E6216-841F-4F1F-A257-DDD546D39393}" type="presParOf" srcId="{D6B0D1D5-35D8-4F00-B537-3AFE50BBA840}" destId="{D8C84361-A845-41B8-BC6B-10A1122EC277}" srcOrd="10" destOrd="0" presId="urn:microsoft.com/office/officeart/2005/8/layout/gear1"/>
    <dgm:cxn modelId="{5C3A3FA1-46C6-47A7-AC7F-994870B0ED83}" type="presParOf" srcId="{D6B0D1D5-35D8-4F00-B537-3AFE50BBA840}" destId="{DDD700ED-1F3B-4DAF-81AF-5CBC4F736F72}" srcOrd="11" destOrd="0" presId="urn:microsoft.com/office/officeart/2005/8/layout/gear1"/>
    <dgm:cxn modelId="{ED349F22-6B38-4903-9ED8-7A55DB243B4E}" type="presParOf" srcId="{D6B0D1D5-35D8-4F00-B537-3AFE50BBA840}" destId="{23D21041-7799-4320-9E03-B7E07A6359D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0E75EB-E637-40F1-B07C-6533A4871784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18703A7E-4343-4D9E-8772-7D46017F552C}">
      <dgm:prSet phldrT="[Text]"/>
      <dgm:spPr/>
      <dgm:t>
        <a:bodyPr/>
        <a:lstStyle/>
        <a:p>
          <a:r>
            <a:rPr lang="en-GB" dirty="0" smtClean="0"/>
            <a:t>Gov. reports</a:t>
          </a:r>
          <a:endParaRPr lang="en-GB" dirty="0"/>
        </a:p>
      </dgm:t>
    </dgm:pt>
    <dgm:pt modelId="{ABFE72FA-B6A0-4D4A-8E60-68DA6F1B4183}" type="parTrans" cxnId="{063668EC-76F6-438D-B6E0-A85E759B30F0}">
      <dgm:prSet/>
      <dgm:spPr/>
      <dgm:t>
        <a:bodyPr/>
        <a:lstStyle/>
        <a:p>
          <a:endParaRPr lang="en-GB"/>
        </a:p>
      </dgm:t>
    </dgm:pt>
    <dgm:pt modelId="{1D5B18CD-1180-4B83-857F-085678C3F20A}" type="sibTrans" cxnId="{063668EC-76F6-438D-B6E0-A85E759B30F0}">
      <dgm:prSet/>
      <dgm:spPr/>
      <dgm:t>
        <a:bodyPr/>
        <a:lstStyle/>
        <a:p>
          <a:endParaRPr lang="en-GB"/>
        </a:p>
      </dgm:t>
    </dgm:pt>
    <dgm:pt modelId="{71399555-AA3B-45C5-95EF-99151CABD09B}">
      <dgm:prSet phldrT="[Text]"/>
      <dgm:spPr/>
      <dgm:t>
        <a:bodyPr/>
        <a:lstStyle/>
        <a:p>
          <a:r>
            <a:rPr lang="en-GB" dirty="0" smtClean="0"/>
            <a:t>Reliable newspapers</a:t>
          </a:r>
          <a:endParaRPr lang="en-GB" dirty="0"/>
        </a:p>
      </dgm:t>
    </dgm:pt>
    <dgm:pt modelId="{95976ADD-9420-4389-9C45-B93C89940856}" type="parTrans" cxnId="{BF087843-4754-463B-9681-ACE2BE3C2861}">
      <dgm:prSet/>
      <dgm:spPr/>
      <dgm:t>
        <a:bodyPr/>
        <a:lstStyle/>
        <a:p>
          <a:endParaRPr lang="en-GB"/>
        </a:p>
      </dgm:t>
    </dgm:pt>
    <dgm:pt modelId="{69AF5A31-2207-4EBD-B4B4-CA8050245C2C}" type="sibTrans" cxnId="{BF087843-4754-463B-9681-ACE2BE3C2861}">
      <dgm:prSet/>
      <dgm:spPr/>
      <dgm:t>
        <a:bodyPr/>
        <a:lstStyle/>
        <a:p>
          <a:endParaRPr lang="en-GB"/>
        </a:p>
      </dgm:t>
    </dgm:pt>
    <dgm:pt modelId="{BB78B390-E3ED-4D56-B26B-1103580ED71E}">
      <dgm:prSet phldrT="[Text]"/>
      <dgm:spPr/>
      <dgm:t>
        <a:bodyPr/>
        <a:lstStyle/>
        <a:p>
          <a:r>
            <a:rPr lang="en-GB" dirty="0" err="1" smtClean="0"/>
            <a:t>Jstor</a:t>
          </a:r>
          <a:r>
            <a:rPr lang="en-GB" dirty="0" smtClean="0"/>
            <a:t> articles</a:t>
          </a:r>
          <a:endParaRPr lang="en-GB" dirty="0"/>
        </a:p>
      </dgm:t>
    </dgm:pt>
    <dgm:pt modelId="{DA9D5257-EAE2-4341-9B03-4F13A931E644}" type="parTrans" cxnId="{450939B9-96A2-44A2-BDD2-D97D4451AB44}">
      <dgm:prSet/>
      <dgm:spPr/>
      <dgm:t>
        <a:bodyPr/>
        <a:lstStyle/>
        <a:p>
          <a:endParaRPr lang="en-GB"/>
        </a:p>
      </dgm:t>
    </dgm:pt>
    <dgm:pt modelId="{906E93EA-C370-414E-B033-873E30BC6936}" type="sibTrans" cxnId="{450939B9-96A2-44A2-BDD2-D97D4451AB44}">
      <dgm:prSet/>
      <dgm:spPr/>
      <dgm:t>
        <a:bodyPr/>
        <a:lstStyle/>
        <a:p>
          <a:endParaRPr lang="en-GB"/>
        </a:p>
      </dgm:t>
    </dgm:pt>
    <dgm:pt modelId="{9F8C073B-BFA4-4EC5-9E66-944652A61D3D}">
      <dgm:prSet phldrT="[Text]"/>
      <dgm:spPr/>
      <dgm:t>
        <a:bodyPr/>
        <a:lstStyle/>
        <a:p>
          <a:r>
            <a:rPr lang="en-GB" dirty="0" smtClean="0"/>
            <a:t>My argument</a:t>
          </a:r>
          <a:endParaRPr lang="en-GB" dirty="0"/>
        </a:p>
      </dgm:t>
    </dgm:pt>
    <dgm:pt modelId="{5EF2FC55-57C5-4EBD-A776-A834D15136D8}" type="parTrans" cxnId="{E399954F-A642-45C7-A473-4272996D3CD6}">
      <dgm:prSet/>
      <dgm:spPr/>
      <dgm:t>
        <a:bodyPr/>
        <a:lstStyle/>
        <a:p>
          <a:endParaRPr lang="en-GB"/>
        </a:p>
      </dgm:t>
    </dgm:pt>
    <dgm:pt modelId="{EAADF06F-608B-4AFF-B54F-944F1939CDAD}" type="sibTrans" cxnId="{E399954F-A642-45C7-A473-4272996D3CD6}">
      <dgm:prSet/>
      <dgm:spPr/>
      <dgm:t>
        <a:bodyPr/>
        <a:lstStyle/>
        <a:p>
          <a:endParaRPr lang="en-GB"/>
        </a:p>
      </dgm:t>
    </dgm:pt>
    <dgm:pt modelId="{08E3C42F-DEE9-40A4-8450-DD0E951ED3A0}" type="pres">
      <dgm:prSet presAssocID="{230E75EB-E637-40F1-B07C-6533A4871784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74E019-98ED-4E32-A74B-05B4F01036AF}" type="pres">
      <dgm:prSet presAssocID="{230E75EB-E637-40F1-B07C-6533A4871784}" presName="ellipse" presStyleLbl="trBgShp" presStyleIdx="0" presStyleCnt="1"/>
      <dgm:spPr/>
    </dgm:pt>
    <dgm:pt modelId="{A206CDE6-40ED-45D0-835A-DF4F93D0BAFC}" type="pres">
      <dgm:prSet presAssocID="{230E75EB-E637-40F1-B07C-6533A4871784}" presName="arrow1" presStyleLbl="fgShp" presStyleIdx="0" presStyleCnt="1"/>
      <dgm:spPr/>
    </dgm:pt>
    <dgm:pt modelId="{BFEF893A-801C-48EB-A95D-CA67756406DA}" type="pres">
      <dgm:prSet presAssocID="{230E75EB-E637-40F1-B07C-6533A4871784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DF9CD8-60AF-4535-804E-AB0C1638C59E}" type="pres">
      <dgm:prSet presAssocID="{71399555-AA3B-45C5-95EF-99151CABD09B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D58AE0-150B-413A-9B4F-4B0E1945E1B1}" type="pres">
      <dgm:prSet presAssocID="{BB78B390-E3ED-4D56-B26B-1103580ED71E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4CA51A-78E5-4F9A-B1C6-69D451A76343}" type="pres">
      <dgm:prSet presAssocID="{9F8C073B-BFA4-4EC5-9E66-944652A61D3D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AF9684-4038-4911-9FCA-EDCF7E55DE77}" type="pres">
      <dgm:prSet presAssocID="{230E75EB-E637-40F1-B07C-6533A4871784}" presName="funnel" presStyleLbl="trAlignAcc1" presStyleIdx="0" presStyleCnt="1"/>
      <dgm:spPr/>
    </dgm:pt>
  </dgm:ptLst>
  <dgm:cxnLst>
    <dgm:cxn modelId="{CF0D863E-0B0F-4195-BD1F-ABBF3736887E}" type="presOf" srcId="{BB78B390-E3ED-4D56-B26B-1103580ED71E}" destId="{5BDF9CD8-60AF-4535-804E-AB0C1638C59E}" srcOrd="0" destOrd="0" presId="urn:microsoft.com/office/officeart/2005/8/layout/funnel1"/>
    <dgm:cxn modelId="{BF087843-4754-463B-9681-ACE2BE3C2861}" srcId="{230E75EB-E637-40F1-B07C-6533A4871784}" destId="{71399555-AA3B-45C5-95EF-99151CABD09B}" srcOrd="1" destOrd="0" parTransId="{95976ADD-9420-4389-9C45-B93C89940856}" sibTransId="{69AF5A31-2207-4EBD-B4B4-CA8050245C2C}"/>
    <dgm:cxn modelId="{E9E7457F-25F3-4644-BDEB-8A45550C767E}" type="presOf" srcId="{18703A7E-4343-4D9E-8772-7D46017F552C}" destId="{FD4CA51A-78E5-4F9A-B1C6-69D451A76343}" srcOrd="0" destOrd="0" presId="urn:microsoft.com/office/officeart/2005/8/layout/funnel1"/>
    <dgm:cxn modelId="{E399954F-A642-45C7-A473-4272996D3CD6}" srcId="{230E75EB-E637-40F1-B07C-6533A4871784}" destId="{9F8C073B-BFA4-4EC5-9E66-944652A61D3D}" srcOrd="3" destOrd="0" parTransId="{5EF2FC55-57C5-4EBD-A776-A834D15136D8}" sibTransId="{EAADF06F-608B-4AFF-B54F-944F1939CDAD}"/>
    <dgm:cxn modelId="{9BBC8757-C8DB-46C9-BE0E-9F3CB142C952}" type="presOf" srcId="{230E75EB-E637-40F1-B07C-6533A4871784}" destId="{08E3C42F-DEE9-40A4-8450-DD0E951ED3A0}" srcOrd="0" destOrd="0" presId="urn:microsoft.com/office/officeart/2005/8/layout/funnel1"/>
    <dgm:cxn modelId="{845F9308-761D-4F78-8D51-0158BF81CF8E}" type="presOf" srcId="{9F8C073B-BFA4-4EC5-9E66-944652A61D3D}" destId="{BFEF893A-801C-48EB-A95D-CA67756406DA}" srcOrd="0" destOrd="0" presId="urn:microsoft.com/office/officeart/2005/8/layout/funnel1"/>
    <dgm:cxn modelId="{450939B9-96A2-44A2-BDD2-D97D4451AB44}" srcId="{230E75EB-E637-40F1-B07C-6533A4871784}" destId="{BB78B390-E3ED-4D56-B26B-1103580ED71E}" srcOrd="2" destOrd="0" parTransId="{DA9D5257-EAE2-4341-9B03-4F13A931E644}" sibTransId="{906E93EA-C370-414E-B033-873E30BC6936}"/>
    <dgm:cxn modelId="{01FD5FF6-3E7E-4261-81F4-B2DA0A5396ED}" type="presOf" srcId="{71399555-AA3B-45C5-95EF-99151CABD09B}" destId="{FCD58AE0-150B-413A-9B4F-4B0E1945E1B1}" srcOrd="0" destOrd="0" presId="urn:microsoft.com/office/officeart/2005/8/layout/funnel1"/>
    <dgm:cxn modelId="{063668EC-76F6-438D-B6E0-A85E759B30F0}" srcId="{230E75EB-E637-40F1-B07C-6533A4871784}" destId="{18703A7E-4343-4D9E-8772-7D46017F552C}" srcOrd="0" destOrd="0" parTransId="{ABFE72FA-B6A0-4D4A-8E60-68DA6F1B4183}" sibTransId="{1D5B18CD-1180-4B83-857F-085678C3F20A}"/>
    <dgm:cxn modelId="{8C64257E-1792-4FAA-8906-8C567532735B}" type="presParOf" srcId="{08E3C42F-DEE9-40A4-8450-DD0E951ED3A0}" destId="{E874E019-98ED-4E32-A74B-05B4F01036AF}" srcOrd="0" destOrd="0" presId="urn:microsoft.com/office/officeart/2005/8/layout/funnel1"/>
    <dgm:cxn modelId="{DDE2CA8F-3373-4979-9852-A9292455B49E}" type="presParOf" srcId="{08E3C42F-DEE9-40A4-8450-DD0E951ED3A0}" destId="{A206CDE6-40ED-45D0-835A-DF4F93D0BAFC}" srcOrd="1" destOrd="0" presId="urn:microsoft.com/office/officeart/2005/8/layout/funnel1"/>
    <dgm:cxn modelId="{08E6C110-3515-4BD7-9195-EBCD8012DB6C}" type="presParOf" srcId="{08E3C42F-DEE9-40A4-8450-DD0E951ED3A0}" destId="{BFEF893A-801C-48EB-A95D-CA67756406DA}" srcOrd="2" destOrd="0" presId="urn:microsoft.com/office/officeart/2005/8/layout/funnel1"/>
    <dgm:cxn modelId="{0246215A-EC58-4B6F-9B56-AD8972DE0AEA}" type="presParOf" srcId="{08E3C42F-DEE9-40A4-8450-DD0E951ED3A0}" destId="{5BDF9CD8-60AF-4535-804E-AB0C1638C59E}" srcOrd="3" destOrd="0" presId="urn:microsoft.com/office/officeart/2005/8/layout/funnel1"/>
    <dgm:cxn modelId="{8499BB21-141E-4FE3-BD67-E9AAAC018486}" type="presParOf" srcId="{08E3C42F-DEE9-40A4-8450-DD0E951ED3A0}" destId="{FCD58AE0-150B-413A-9B4F-4B0E1945E1B1}" srcOrd="4" destOrd="0" presId="urn:microsoft.com/office/officeart/2005/8/layout/funnel1"/>
    <dgm:cxn modelId="{741DDE87-DA44-4F71-9A34-A4A0E7F46234}" type="presParOf" srcId="{08E3C42F-DEE9-40A4-8450-DD0E951ED3A0}" destId="{FD4CA51A-78E5-4F9A-B1C6-69D451A76343}" srcOrd="5" destOrd="0" presId="urn:microsoft.com/office/officeart/2005/8/layout/funnel1"/>
    <dgm:cxn modelId="{047225C7-8D20-46CB-90CB-C410D6707881}" type="presParOf" srcId="{08E3C42F-DEE9-40A4-8450-DD0E951ED3A0}" destId="{CAAF9684-4038-4911-9FCA-EDCF7E55DE77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C84AF42-D888-4359-8220-0E9C7E076027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8736036F-114C-4817-9A31-5520274E1D66}">
      <dgm:prSet phldrT="[Text]"/>
      <dgm:spPr/>
      <dgm:t>
        <a:bodyPr/>
        <a:lstStyle/>
        <a:p>
          <a:r>
            <a:rPr lang="en-GB" dirty="0" smtClean="0"/>
            <a:t>Reiterate aims/ research question(s)</a:t>
          </a:r>
          <a:endParaRPr lang="en-GB" dirty="0"/>
        </a:p>
      </dgm:t>
    </dgm:pt>
    <dgm:pt modelId="{9C8CF192-E007-420D-844F-BE1588721211}" type="parTrans" cxnId="{65DDCA16-7291-4D21-8780-F712957DE0BE}">
      <dgm:prSet/>
      <dgm:spPr/>
      <dgm:t>
        <a:bodyPr/>
        <a:lstStyle/>
        <a:p>
          <a:endParaRPr lang="en-US"/>
        </a:p>
      </dgm:t>
    </dgm:pt>
    <dgm:pt modelId="{72565389-224A-4D46-ABC6-7C7CDE63E95A}" type="sibTrans" cxnId="{65DDCA16-7291-4D21-8780-F712957DE0BE}">
      <dgm:prSet/>
      <dgm:spPr/>
      <dgm:t>
        <a:bodyPr/>
        <a:lstStyle/>
        <a:p>
          <a:endParaRPr lang="en-US"/>
        </a:p>
      </dgm:t>
    </dgm:pt>
    <dgm:pt modelId="{46CF6A14-F3F8-4908-AE5A-CA55DBF49F84}">
      <dgm:prSet phldrT="[Text]"/>
      <dgm:spPr/>
      <dgm:t>
        <a:bodyPr/>
        <a:lstStyle/>
        <a:p>
          <a:r>
            <a:rPr lang="en-GB" dirty="0" smtClean="0"/>
            <a:t>Restate key findings</a:t>
          </a:r>
          <a:endParaRPr lang="en-GB" dirty="0"/>
        </a:p>
      </dgm:t>
    </dgm:pt>
    <dgm:pt modelId="{C8644E23-DF9C-4ABA-87EC-AE12B78DEA8F}" type="parTrans" cxnId="{C21ED1A4-AC41-4FE6-A50F-719E376E029B}">
      <dgm:prSet/>
      <dgm:spPr/>
      <dgm:t>
        <a:bodyPr/>
        <a:lstStyle/>
        <a:p>
          <a:endParaRPr lang="en-US"/>
        </a:p>
      </dgm:t>
    </dgm:pt>
    <dgm:pt modelId="{FB96CEFB-C218-4E0E-9644-5EA5752E081D}" type="sibTrans" cxnId="{C21ED1A4-AC41-4FE6-A50F-719E376E029B}">
      <dgm:prSet/>
      <dgm:spPr/>
      <dgm:t>
        <a:bodyPr/>
        <a:lstStyle/>
        <a:p>
          <a:endParaRPr lang="en-US"/>
        </a:p>
      </dgm:t>
    </dgm:pt>
    <dgm:pt modelId="{C44B1B41-95D8-477A-A936-4F6783F2EF57}">
      <dgm:prSet phldrT="[Text]"/>
      <dgm:spPr/>
      <dgm:t>
        <a:bodyPr/>
        <a:lstStyle/>
        <a:p>
          <a:r>
            <a:rPr lang="en-GB" dirty="0" smtClean="0"/>
            <a:t>Refrain from introducing new ideas</a:t>
          </a:r>
          <a:endParaRPr lang="en-GB" dirty="0"/>
        </a:p>
      </dgm:t>
    </dgm:pt>
    <dgm:pt modelId="{498797AE-A2B9-4EAC-8987-4A734ED4A4CB}" type="parTrans" cxnId="{20028735-B880-4F02-8EB6-0210E050E5F3}">
      <dgm:prSet/>
      <dgm:spPr/>
      <dgm:t>
        <a:bodyPr/>
        <a:lstStyle/>
        <a:p>
          <a:endParaRPr lang="en-US"/>
        </a:p>
      </dgm:t>
    </dgm:pt>
    <dgm:pt modelId="{78CB451D-CBA3-4D2A-A1FA-4B1DC6FFE778}" type="sibTrans" cxnId="{20028735-B880-4F02-8EB6-0210E050E5F3}">
      <dgm:prSet/>
      <dgm:spPr/>
      <dgm:t>
        <a:bodyPr/>
        <a:lstStyle/>
        <a:p>
          <a:endParaRPr lang="en-US"/>
        </a:p>
      </dgm:t>
    </dgm:pt>
    <dgm:pt modelId="{54FAE474-B69F-481B-A923-6E7E70A09CD5}">
      <dgm:prSet/>
      <dgm:spPr/>
      <dgm:t>
        <a:bodyPr/>
        <a:lstStyle/>
        <a:p>
          <a:r>
            <a:rPr lang="en-GB" dirty="0" smtClean="0"/>
            <a:t>Recommend</a:t>
          </a:r>
          <a:endParaRPr lang="en-GB" dirty="0"/>
        </a:p>
      </dgm:t>
    </dgm:pt>
    <dgm:pt modelId="{1811F55D-C0C5-4652-9060-891D48C93360}" type="parTrans" cxnId="{178358ED-A3CB-4020-BC67-2E69D5654996}">
      <dgm:prSet/>
      <dgm:spPr/>
      <dgm:t>
        <a:bodyPr/>
        <a:lstStyle/>
        <a:p>
          <a:endParaRPr lang="en-US"/>
        </a:p>
      </dgm:t>
    </dgm:pt>
    <dgm:pt modelId="{B5E234A9-667C-4865-A8EF-3FD76E7E1E38}" type="sibTrans" cxnId="{178358ED-A3CB-4020-BC67-2E69D5654996}">
      <dgm:prSet/>
      <dgm:spPr/>
      <dgm:t>
        <a:bodyPr/>
        <a:lstStyle/>
        <a:p>
          <a:endParaRPr lang="en-US"/>
        </a:p>
      </dgm:t>
    </dgm:pt>
    <dgm:pt modelId="{920D3404-565B-4948-AF60-2D287AD4FBB5}" type="pres">
      <dgm:prSet presAssocID="{AC84AF42-D888-4359-8220-0E9C7E076027}" presName="Name0" presStyleCnt="0">
        <dgm:presLayoutVars>
          <dgm:dir/>
          <dgm:animLvl val="lvl"/>
          <dgm:resizeHandles val="exact"/>
        </dgm:presLayoutVars>
      </dgm:prSet>
      <dgm:spPr/>
    </dgm:pt>
    <dgm:pt modelId="{9BD9EE93-E11D-4EEF-8BFA-F6120B0255CC}" type="pres">
      <dgm:prSet presAssocID="{8736036F-114C-4817-9A31-5520274E1D66}" presName="Name8" presStyleCnt="0"/>
      <dgm:spPr/>
    </dgm:pt>
    <dgm:pt modelId="{216C49BA-92DD-4837-BB46-9BC779E3BBF4}" type="pres">
      <dgm:prSet presAssocID="{8736036F-114C-4817-9A31-5520274E1D66}" presName="level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4D6A125-5703-470A-BF3C-6AE9B9DA5083}" type="pres">
      <dgm:prSet presAssocID="{8736036F-114C-4817-9A31-5520274E1D66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6234281-7F96-46D7-9D4F-E50EAE790E0A}" type="pres">
      <dgm:prSet presAssocID="{46CF6A14-F3F8-4908-AE5A-CA55DBF49F84}" presName="Name8" presStyleCnt="0"/>
      <dgm:spPr/>
    </dgm:pt>
    <dgm:pt modelId="{7A89DD56-7BFB-4C68-B17C-F98DA9DCC100}" type="pres">
      <dgm:prSet presAssocID="{46CF6A14-F3F8-4908-AE5A-CA55DBF49F84}" presName="level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C5E36A-7E8A-498B-BFCF-1265FC2E0024}" type="pres">
      <dgm:prSet presAssocID="{46CF6A14-F3F8-4908-AE5A-CA55DBF49F8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CD9-84B6-4F08-842E-7ED9B868445F}" type="pres">
      <dgm:prSet presAssocID="{C44B1B41-95D8-477A-A936-4F6783F2EF57}" presName="Name8" presStyleCnt="0"/>
      <dgm:spPr/>
    </dgm:pt>
    <dgm:pt modelId="{A0AEB4BB-5328-4C98-AC5E-AD1164B31AE0}" type="pres">
      <dgm:prSet presAssocID="{C44B1B41-95D8-477A-A936-4F6783F2EF57}" presName="level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FC57B9E-F32F-4F48-9D71-BF2BB8DF5AF6}" type="pres">
      <dgm:prSet presAssocID="{C44B1B41-95D8-477A-A936-4F6783F2EF5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CB59CA7-7662-4E6B-A3C1-7804E49E00D8}" type="pres">
      <dgm:prSet presAssocID="{54FAE474-B69F-481B-A923-6E7E70A09CD5}" presName="Name8" presStyleCnt="0"/>
      <dgm:spPr/>
    </dgm:pt>
    <dgm:pt modelId="{4E3D8BC8-1F1A-4AEC-9DD6-C5A03B7F9F44}" type="pres">
      <dgm:prSet presAssocID="{54FAE474-B69F-481B-A923-6E7E70A09CD5}" presName="level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6C5C224-FCB5-471D-977D-CB79AB0ECB93}" type="pres">
      <dgm:prSet presAssocID="{54FAE474-B69F-481B-A923-6E7E70A09CD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21ED1A4-AC41-4FE6-A50F-719E376E029B}" srcId="{AC84AF42-D888-4359-8220-0E9C7E076027}" destId="{46CF6A14-F3F8-4908-AE5A-CA55DBF49F84}" srcOrd="1" destOrd="0" parTransId="{C8644E23-DF9C-4ABA-87EC-AE12B78DEA8F}" sibTransId="{FB96CEFB-C218-4E0E-9644-5EA5752E081D}"/>
    <dgm:cxn modelId="{319C7416-0B58-4B38-ACA9-E1EC54F4DFE1}" type="presOf" srcId="{54FAE474-B69F-481B-A923-6E7E70A09CD5}" destId="{C6C5C224-FCB5-471D-977D-CB79AB0ECB93}" srcOrd="1" destOrd="0" presId="urn:microsoft.com/office/officeart/2005/8/layout/pyramid3"/>
    <dgm:cxn modelId="{1137A38A-1419-43FC-8A60-64A4CD175DFE}" type="presOf" srcId="{C44B1B41-95D8-477A-A936-4F6783F2EF57}" destId="{A0AEB4BB-5328-4C98-AC5E-AD1164B31AE0}" srcOrd="0" destOrd="0" presId="urn:microsoft.com/office/officeart/2005/8/layout/pyramid3"/>
    <dgm:cxn modelId="{178358ED-A3CB-4020-BC67-2E69D5654996}" srcId="{AC84AF42-D888-4359-8220-0E9C7E076027}" destId="{54FAE474-B69F-481B-A923-6E7E70A09CD5}" srcOrd="3" destOrd="0" parTransId="{1811F55D-C0C5-4652-9060-891D48C93360}" sibTransId="{B5E234A9-667C-4865-A8EF-3FD76E7E1E38}"/>
    <dgm:cxn modelId="{7C56BD5F-3CFA-4151-BFE0-A1EF49E31212}" type="presOf" srcId="{54FAE474-B69F-481B-A923-6E7E70A09CD5}" destId="{4E3D8BC8-1F1A-4AEC-9DD6-C5A03B7F9F44}" srcOrd="0" destOrd="0" presId="urn:microsoft.com/office/officeart/2005/8/layout/pyramid3"/>
    <dgm:cxn modelId="{A840135E-49AF-41D3-A679-16F3CD656C54}" type="presOf" srcId="{8736036F-114C-4817-9A31-5520274E1D66}" destId="{84D6A125-5703-470A-BF3C-6AE9B9DA5083}" srcOrd="1" destOrd="0" presId="urn:microsoft.com/office/officeart/2005/8/layout/pyramid3"/>
    <dgm:cxn modelId="{65DDCA16-7291-4D21-8780-F712957DE0BE}" srcId="{AC84AF42-D888-4359-8220-0E9C7E076027}" destId="{8736036F-114C-4817-9A31-5520274E1D66}" srcOrd="0" destOrd="0" parTransId="{9C8CF192-E007-420D-844F-BE1588721211}" sibTransId="{72565389-224A-4D46-ABC6-7C7CDE63E95A}"/>
    <dgm:cxn modelId="{03A43F6B-685F-4855-AB51-1456C928BF73}" type="presOf" srcId="{C44B1B41-95D8-477A-A936-4F6783F2EF57}" destId="{3FC57B9E-F32F-4F48-9D71-BF2BB8DF5AF6}" srcOrd="1" destOrd="0" presId="urn:microsoft.com/office/officeart/2005/8/layout/pyramid3"/>
    <dgm:cxn modelId="{6827EEDA-216A-46F2-9156-C65BE9215849}" type="presOf" srcId="{8736036F-114C-4817-9A31-5520274E1D66}" destId="{216C49BA-92DD-4837-BB46-9BC779E3BBF4}" srcOrd="0" destOrd="0" presId="urn:microsoft.com/office/officeart/2005/8/layout/pyramid3"/>
    <dgm:cxn modelId="{049BEE4E-4AFD-41DE-9FB6-2ED10660005E}" type="presOf" srcId="{AC84AF42-D888-4359-8220-0E9C7E076027}" destId="{920D3404-565B-4948-AF60-2D287AD4FBB5}" srcOrd="0" destOrd="0" presId="urn:microsoft.com/office/officeart/2005/8/layout/pyramid3"/>
    <dgm:cxn modelId="{F8D7736C-90D1-4B9B-8634-F763F8171C93}" type="presOf" srcId="{46CF6A14-F3F8-4908-AE5A-CA55DBF49F84}" destId="{15C5E36A-7E8A-498B-BFCF-1265FC2E0024}" srcOrd="1" destOrd="0" presId="urn:microsoft.com/office/officeart/2005/8/layout/pyramid3"/>
    <dgm:cxn modelId="{20028735-B880-4F02-8EB6-0210E050E5F3}" srcId="{AC84AF42-D888-4359-8220-0E9C7E076027}" destId="{C44B1B41-95D8-477A-A936-4F6783F2EF57}" srcOrd="2" destOrd="0" parTransId="{498797AE-A2B9-4EAC-8987-4A734ED4A4CB}" sibTransId="{78CB451D-CBA3-4D2A-A1FA-4B1DC6FFE778}"/>
    <dgm:cxn modelId="{AE808189-34C0-4D87-A6B0-021405EFBCA3}" type="presOf" srcId="{46CF6A14-F3F8-4908-AE5A-CA55DBF49F84}" destId="{7A89DD56-7BFB-4C68-B17C-F98DA9DCC100}" srcOrd="0" destOrd="0" presId="urn:microsoft.com/office/officeart/2005/8/layout/pyramid3"/>
    <dgm:cxn modelId="{0C9FF952-D6CF-4BA4-96F7-B276FC129FB6}" type="presParOf" srcId="{920D3404-565B-4948-AF60-2D287AD4FBB5}" destId="{9BD9EE93-E11D-4EEF-8BFA-F6120B0255CC}" srcOrd="0" destOrd="0" presId="urn:microsoft.com/office/officeart/2005/8/layout/pyramid3"/>
    <dgm:cxn modelId="{B763E1D0-3024-4D62-85ED-6E910531435C}" type="presParOf" srcId="{9BD9EE93-E11D-4EEF-8BFA-F6120B0255CC}" destId="{216C49BA-92DD-4837-BB46-9BC779E3BBF4}" srcOrd="0" destOrd="0" presId="urn:microsoft.com/office/officeart/2005/8/layout/pyramid3"/>
    <dgm:cxn modelId="{D5AA41F5-670F-4938-8EAA-80EF14F4595F}" type="presParOf" srcId="{9BD9EE93-E11D-4EEF-8BFA-F6120B0255CC}" destId="{84D6A125-5703-470A-BF3C-6AE9B9DA5083}" srcOrd="1" destOrd="0" presId="urn:microsoft.com/office/officeart/2005/8/layout/pyramid3"/>
    <dgm:cxn modelId="{5F7BE4DA-07D9-4E8E-807D-37FD561DF986}" type="presParOf" srcId="{920D3404-565B-4948-AF60-2D287AD4FBB5}" destId="{36234281-7F96-46D7-9D4F-E50EAE790E0A}" srcOrd="1" destOrd="0" presId="urn:microsoft.com/office/officeart/2005/8/layout/pyramid3"/>
    <dgm:cxn modelId="{92B51C8A-2E4D-43EE-81FE-664544880412}" type="presParOf" srcId="{36234281-7F96-46D7-9D4F-E50EAE790E0A}" destId="{7A89DD56-7BFB-4C68-B17C-F98DA9DCC100}" srcOrd="0" destOrd="0" presId="urn:microsoft.com/office/officeart/2005/8/layout/pyramid3"/>
    <dgm:cxn modelId="{D21DB611-38A9-4B5C-A539-330F0F7C3709}" type="presParOf" srcId="{36234281-7F96-46D7-9D4F-E50EAE790E0A}" destId="{15C5E36A-7E8A-498B-BFCF-1265FC2E0024}" srcOrd="1" destOrd="0" presId="urn:microsoft.com/office/officeart/2005/8/layout/pyramid3"/>
    <dgm:cxn modelId="{0B707493-2B87-4873-892B-466B3FCA72D9}" type="presParOf" srcId="{920D3404-565B-4948-AF60-2D287AD4FBB5}" destId="{CE0B0CD9-84B6-4F08-842E-7ED9B868445F}" srcOrd="2" destOrd="0" presId="urn:microsoft.com/office/officeart/2005/8/layout/pyramid3"/>
    <dgm:cxn modelId="{432FA2CE-C388-409A-A991-B4F83B1D4B9C}" type="presParOf" srcId="{CE0B0CD9-84B6-4F08-842E-7ED9B868445F}" destId="{A0AEB4BB-5328-4C98-AC5E-AD1164B31AE0}" srcOrd="0" destOrd="0" presId="urn:microsoft.com/office/officeart/2005/8/layout/pyramid3"/>
    <dgm:cxn modelId="{E330DECE-F295-4397-A60B-0CD9F7E663B4}" type="presParOf" srcId="{CE0B0CD9-84B6-4F08-842E-7ED9B868445F}" destId="{3FC57B9E-F32F-4F48-9D71-BF2BB8DF5AF6}" srcOrd="1" destOrd="0" presId="urn:microsoft.com/office/officeart/2005/8/layout/pyramid3"/>
    <dgm:cxn modelId="{83A4FA90-AA33-4AC6-BB23-B8BF01C867C4}" type="presParOf" srcId="{920D3404-565B-4948-AF60-2D287AD4FBB5}" destId="{4CB59CA7-7662-4E6B-A3C1-7804E49E00D8}" srcOrd="3" destOrd="0" presId="urn:microsoft.com/office/officeart/2005/8/layout/pyramid3"/>
    <dgm:cxn modelId="{977EA883-651B-4E86-9C84-0C0C0B8E45B0}" type="presParOf" srcId="{4CB59CA7-7662-4E6B-A3C1-7804E49E00D8}" destId="{4E3D8BC8-1F1A-4AEC-9DD6-C5A03B7F9F44}" srcOrd="0" destOrd="0" presId="urn:microsoft.com/office/officeart/2005/8/layout/pyramid3"/>
    <dgm:cxn modelId="{E7ED2879-328C-4B13-8C54-257C3A775193}" type="presParOf" srcId="{4CB59CA7-7662-4E6B-A3C1-7804E49E00D8}" destId="{C6C5C224-FCB5-471D-977D-CB79AB0ECB93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03CB4-54CD-4CA1-BD0D-B68B3F1F03BA}">
      <dsp:nvSpPr>
        <dsp:cNvPr id="0" name=""/>
        <dsp:cNvSpPr/>
      </dsp:nvSpPr>
      <dsp:spPr>
        <a:xfrm>
          <a:off x="0" y="0"/>
          <a:ext cx="8229600" cy="14143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Establish the importance of the topic</a:t>
          </a:r>
          <a:endParaRPr lang="en-GB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Give a very brief synopsis of the </a:t>
          </a:r>
          <a:r>
            <a:rPr lang="en-GB" sz="1400" kern="1200" dirty="0" smtClean="0"/>
            <a:t>topic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Give your question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Explain your interest in the </a:t>
          </a:r>
          <a:r>
            <a:rPr lang="en-GB" sz="1400" kern="1200" dirty="0" smtClean="0"/>
            <a:t>topic (rationale for researching this)</a:t>
          </a:r>
          <a:endParaRPr lang="en-GB" sz="1400" kern="1200" dirty="0"/>
        </a:p>
      </dsp:txBody>
      <dsp:txXfrm>
        <a:off x="1787356" y="0"/>
        <a:ext cx="6442243" cy="1414363"/>
      </dsp:txXfrm>
    </dsp:sp>
    <dsp:sp modelId="{DA7B6F12-D6E4-4C7E-A87A-C5DE31E600CB}">
      <dsp:nvSpPr>
        <dsp:cNvPr id="0" name=""/>
        <dsp:cNvSpPr/>
      </dsp:nvSpPr>
      <dsp:spPr>
        <a:xfrm>
          <a:off x="141436" y="141436"/>
          <a:ext cx="1645920" cy="11314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79C8AA-D6E3-44FB-B154-FE0605BB23F0}">
      <dsp:nvSpPr>
        <dsp:cNvPr id="0" name=""/>
        <dsp:cNvSpPr/>
      </dsp:nvSpPr>
      <dsp:spPr>
        <a:xfrm>
          <a:off x="0" y="1555799"/>
          <a:ext cx="8229600" cy="14143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Outline approach</a:t>
          </a:r>
          <a:endParaRPr lang="en-GB" sz="1800" kern="1200" dirty="0"/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Char char="••"/>
            <a:tabLst/>
            <a:defRPr/>
          </a:pPr>
          <a:r>
            <a:rPr lang="en-GB" sz="1400" kern="1200" dirty="0" smtClean="0"/>
            <a:t>Define key terms/ abbreviations</a:t>
          </a:r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Provide </a:t>
          </a:r>
          <a:r>
            <a:rPr lang="en-GB" sz="1400" kern="1200" dirty="0" smtClean="0"/>
            <a:t>a synopsis of the research </a:t>
          </a:r>
          <a:r>
            <a:rPr lang="en-GB" sz="1400" kern="1200" dirty="0" smtClean="0"/>
            <a:t>methods (if appropriate)</a:t>
          </a:r>
          <a:endParaRPr lang="en-GB" sz="1400" kern="1200" dirty="0"/>
        </a:p>
        <a:p>
          <a:pPr marL="114300" lvl="1" indent="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400" kern="1200" dirty="0"/>
        </a:p>
      </dsp:txBody>
      <dsp:txXfrm>
        <a:off x="1787356" y="1555799"/>
        <a:ext cx="6442243" cy="1414363"/>
      </dsp:txXfrm>
    </dsp:sp>
    <dsp:sp modelId="{BFFA276C-C141-4D33-8452-2FEB341AEE7D}">
      <dsp:nvSpPr>
        <dsp:cNvPr id="0" name=""/>
        <dsp:cNvSpPr/>
      </dsp:nvSpPr>
      <dsp:spPr>
        <a:xfrm>
          <a:off x="141436" y="1697235"/>
          <a:ext cx="1645920" cy="11314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EEF0B5-0525-4D9A-B365-ACD970431288}">
      <dsp:nvSpPr>
        <dsp:cNvPr id="0" name=""/>
        <dsp:cNvSpPr/>
      </dsp:nvSpPr>
      <dsp:spPr>
        <a:xfrm>
          <a:off x="0" y="3111598"/>
          <a:ext cx="8229600" cy="14143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Structure</a:t>
          </a:r>
          <a:endParaRPr lang="en-GB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Provide an overview of how you will organise your report</a:t>
          </a:r>
          <a:endParaRPr lang="en-GB" sz="1400" kern="1200" dirty="0"/>
        </a:p>
      </dsp:txBody>
      <dsp:txXfrm>
        <a:off x="1787356" y="3111598"/>
        <a:ext cx="6442243" cy="1414363"/>
      </dsp:txXfrm>
    </dsp:sp>
    <dsp:sp modelId="{8F38A083-282D-4292-8081-DB0A03F887E6}">
      <dsp:nvSpPr>
        <dsp:cNvPr id="0" name=""/>
        <dsp:cNvSpPr/>
      </dsp:nvSpPr>
      <dsp:spPr>
        <a:xfrm>
          <a:off x="141436" y="3253035"/>
          <a:ext cx="1645920" cy="11314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32D431-AF92-4020-94CE-9A7929746F9D}">
      <dsp:nvSpPr>
        <dsp:cNvPr id="0" name=""/>
        <dsp:cNvSpPr/>
      </dsp:nvSpPr>
      <dsp:spPr>
        <a:xfrm>
          <a:off x="0" y="0"/>
          <a:ext cx="8229600" cy="14143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Distant-close</a:t>
          </a:r>
          <a:endParaRPr lang="en-GB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You cite and discuss work ever closer to your own</a:t>
          </a:r>
          <a:endParaRPr lang="en-GB" sz="1800" kern="1200" dirty="0"/>
        </a:p>
      </dsp:txBody>
      <dsp:txXfrm>
        <a:off x="1787356" y="0"/>
        <a:ext cx="6442243" cy="1414363"/>
      </dsp:txXfrm>
    </dsp:sp>
    <dsp:sp modelId="{BAD0F3FA-D33A-438B-9D6F-4A8967B9459F}">
      <dsp:nvSpPr>
        <dsp:cNvPr id="0" name=""/>
        <dsp:cNvSpPr/>
      </dsp:nvSpPr>
      <dsp:spPr>
        <a:xfrm>
          <a:off x="141436" y="141436"/>
          <a:ext cx="1645920" cy="11314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F99C8-6EDA-4EC5-B504-02BB63B71D6F}">
      <dsp:nvSpPr>
        <dsp:cNvPr id="0" name=""/>
        <dsp:cNvSpPr/>
      </dsp:nvSpPr>
      <dsp:spPr>
        <a:xfrm>
          <a:off x="0" y="1555799"/>
          <a:ext cx="8229600" cy="14143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Research question grouped</a:t>
          </a:r>
          <a:endParaRPr lang="en-GB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From distance to close under each research question</a:t>
          </a:r>
          <a:endParaRPr lang="en-GB" sz="1800" kern="1200" dirty="0"/>
        </a:p>
      </dsp:txBody>
      <dsp:txXfrm>
        <a:off x="1787356" y="1555799"/>
        <a:ext cx="6442243" cy="1414363"/>
      </dsp:txXfrm>
    </dsp:sp>
    <dsp:sp modelId="{6EA47975-5D82-4C76-96D2-A4A8D70B0CCF}">
      <dsp:nvSpPr>
        <dsp:cNvPr id="0" name=""/>
        <dsp:cNvSpPr/>
      </dsp:nvSpPr>
      <dsp:spPr>
        <a:xfrm>
          <a:off x="141436" y="1697235"/>
          <a:ext cx="1645920" cy="11314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9EB239-42E7-4A37-83E8-1D5EECC59493}">
      <dsp:nvSpPr>
        <dsp:cNvPr id="0" name=""/>
        <dsp:cNvSpPr/>
      </dsp:nvSpPr>
      <dsp:spPr>
        <a:xfrm>
          <a:off x="0" y="3111598"/>
          <a:ext cx="8229600" cy="14143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300" kern="1200" dirty="0" smtClean="0"/>
            <a:t>Chronological</a:t>
          </a:r>
          <a:endParaRPr lang="en-GB" sz="23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800" kern="1200" dirty="0" smtClean="0"/>
            <a:t>History of research- be careful not to get too descriptive here.</a:t>
          </a:r>
          <a:endParaRPr lang="en-GB" sz="1800" kern="1200" dirty="0"/>
        </a:p>
      </dsp:txBody>
      <dsp:txXfrm>
        <a:off x="1787356" y="3111598"/>
        <a:ext cx="6442243" cy="1414363"/>
      </dsp:txXfrm>
    </dsp:sp>
    <dsp:sp modelId="{025A2915-2106-4B2B-8B86-85FD060EFFC4}">
      <dsp:nvSpPr>
        <dsp:cNvPr id="0" name=""/>
        <dsp:cNvSpPr/>
      </dsp:nvSpPr>
      <dsp:spPr>
        <a:xfrm>
          <a:off x="141436" y="3253035"/>
          <a:ext cx="1645920" cy="113149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BD41C8-5344-4BA2-9EF5-F4A575D46AA6}">
      <dsp:nvSpPr>
        <dsp:cNvPr id="0" name=""/>
        <dsp:cNvSpPr/>
      </dsp:nvSpPr>
      <dsp:spPr>
        <a:xfrm>
          <a:off x="2123376" y="0"/>
          <a:ext cx="1629346" cy="90519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/>
            <a:t>Studies against</a:t>
          </a:r>
          <a:endParaRPr lang="en-GB" sz="1900" kern="1200" dirty="0"/>
        </a:p>
      </dsp:txBody>
      <dsp:txXfrm>
        <a:off x="2149888" y="26512"/>
        <a:ext cx="1576322" cy="852168"/>
      </dsp:txXfrm>
    </dsp:sp>
    <dsp:sp modelId="{88886495-B6B9-4E79-BB86-4754C961B20E}">
      <dsp:nvSpPr>
        <dsp:cNvPr id="0" name=""/>
        <dsp:cNvSpPr/>
      </dsp:nvSpPr>
      <dsp:spPr>
        <a:xfrm>
          <a:off x="4476876" y="0"/>
          <a:ext cx="1629346" cy="90519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dirty="0" smtClean="0"/>
            <a:t>Studies for</a:t>
          </a:r>
          <a:endParaRPr lang="en-GB" sz="1900" kern="1200" dirty="0"/>
        </a:p>
      </dsp:txBody>
      <dsp:txXfrm>
        <a:off x="4503388" y="26512"/>
        <a:ext cx="1576322" cy="852168"/>
      </dsp:txXfrm>
    </dsp:sp>
    <dsp:sp modelId="{808766B6-3226-4125-A618-6284F604CC10}">
      <dsp:nvSpPr>
        <dsp:cNvPr id="0" name=""/>
        <dsp:cNvSpPr/>
      </dsp:nvSpPr>
      <dsp:spPr>
        <a:xfrm>
          <a:off x="3775352" y="3847067"/>
          <a:ext cx="678894" cy="678894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D5031-B062-4C34-94C6-A6F143FB1376}">
      <dsp:nvSpPr>
        <dsp:cNvPr id="0" name=""/>
        <dsp:cNvSpPr/>
      </dsp:nvSpPr>
      <dsp:spPr>
        <a:xfrm rot="240000">
          <a:off x="2077495" y="3556153"/>
          <a:ext cx="4074609" cy="28492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9AE8C-48CA-4429-8EB6-5C1BE38513BB}">
      <dsp:nvSpPr>
        <dsp:cNvPr id="0" name=""/>
        <dsp:cNvSpPr/>
      </dsp:nvSpPr>
      <dsp:spPr>
        <a:xfrm rot="240000">
          <a:off x="4523944" y="2843772"/>
          <a:ext cx="1625730" cy="757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Gov. Reports</a:t>
          </a:r>
          <a:endParaRPr lang="en-GB" sz="1700" kern="1200" dirty="0"/>
        </a:p>
      </dsp:txBody>
      <dsp:txXfrm>
        <a:off x="4560918" y="2880746"/>
        <a:ext cx="1551782" cy="683476"/>
      </dsp:txXfrm>
    </dsp:sp>
    <dsp:sp modelId="{86B160CE-28E2-46D6-B72C-B99362B1B856}">
      <dsp:nvSpPr>
        <dsp:cNvPr id="0" name=""/>
        <dsp:cNvSpPr/>
      </dsp:nvSpPr>
      <dsp:spPr>
        <a:xfrm rot="240000">
          <a:off x="4582781" y="2029099"/>
          <a:ext cx="1625730" cy="757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Books</a:t>
          </a:r>
          <a:endParaRPr lang="en-GB" sz="1700" kern="1200" dirty="0"/>
        </a:p>
      </dsp:txBody>
      <dsp:txXfrm>
        <a:off x="4619755" y="2066073"/>
        <a:ext cx="1551782" cy="683476"/>
      </dsp:txXfrm>
    </dsp:sp>
    <dsp:sp modelId="{A7EB1020-EF4C-4AE2-BDAC-8442A642552B}">
      <dsp:nvSpPr>
        <dsp:cNvPr id="0" name=""/>
        <dsp:cNvSpPr/>
      </dsp:nvSpPr>
      <dsp:spPr>
        <a:xfrm rot="240000">
          <a:off x="4641619" y="1232530"/>
          <a:ext cx="1625730" cy="757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journals</a:t>
          </a:r>
          <a:endParaRPr lang="en-GB" sz="1700" kern="1200" dirty="0"/>
        </a:p>
      </dsp:txBody>
      <dsp:txXfrm>
        <a:off x="4678593" y="1269504"/>
        <a:ext cx="1551782" cy="683476"/>
      </dsp:txXfrm>
    </dsp:sp>
    <dsp:sp modelId="{E4AFBA60-112B-49CE-9061-FBFB1F3EB659}">
      <dsp:nvSpPr>
        <dsp:cNvPr id="0" name=""/>
        <dsp:cNvSpPr/>
      </dsp:nvSpPr>
      <dsp:spPr>
        <a:xfrm rot="240000">
          <a:off x="2193073" y="2680838"/>
          <a:ext cx="1625730" cy="757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Books</a:t>
          </a:r>
          <a:endParaRPr lang="en-GB" sz="1700" kern="1200" dirty="0"/>
        </a:p>
      </dsp:txBody>
      <dsp:txXfrm>
        <a:off x="2230047" y="2717812"/>
        <a:ext cx="1551782" cy="683476"/>
      </dsp:txXfrm>
    </dsp:sp>
    <dsp:sp modelId="{AD710409-0575-4F2C-A7A1-B50D7494A964}">
      <dsp:nvSpPr>
        <dsp:cNvPr id="0" name=""/>
        <dsp:cNvSpPr/>
      </dsp:nvSpPr>
      <dsp:spPr>
        <a:xfrm rot="240000">
          <a:off x="2251911" y="1866164"/>
          <a:ext cx="1625730" cy="7574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Journals</a:t>
          </a:r>
          <a:endParaRPr lang="en-GB" sz="1700" kern="1200" dirty="0"/>
        </a:p>
      </dsp:txBody>
      <dsp:txXfrm>
        <a:off x="2288885" y="1903138"/>
        <a:ext cx="1551782" cy="6834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F4FCB-BAD2-4DA3-B4F3-FE174D407A2E}">
      <dsp:nvSpPr>
        <dsp:cNvPr id="0" name=""/>
        <dsp:cNvSpPr/>
      </dsp:nvSpPr>
      <dsp:spPr>
        <a:xfrm>
          <a:off x="1512371" y="0"/>
          <a:ext cx="4525962" cy="452596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0E9098-F2D6-429F-8DBC-A348432C836E}">
      <dsp:nvSpPr>
        <dsp:cNvPr id="0" name=""/>
        <dsp:cNvSpPr/>
      </dsp:nvSpPr>
      <dsp:spPr>
        <a:xfrm>
          <a:off x="3775352" y="455027"/>
          <a:ext cx="2941875" cy="1071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Evaluation</a:t>
          </a:r>
          <a:endParaRPr lang="en-GB" sz="3700" kern="1200" dirty="0"/>
        </a:p>
      </dsp:txBody>
      <dsp:txXfrm>
        <a:off x="3827652" y="507327"/>
        <a:ext cx="2837275" cy="966780"/>
      </dsp:txXfrm>
    </dsp:sp>
    <dsp:sp modelId="{D6D190B7-797C-418C-87F6-756844A3FED7}">
      <dsp:nvSpPr>
        <dsp:cNvPr id="0" name=""/>
        <dsp:cNvSpPr/>
      </dsp:nvSpPr>
      <dsp:spPr>
        <a:xfrm>
          <a:off x="3775352" y="1660329"/>
          <a:ext cx="2941875" cy="1071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Synthesis</a:t>
          </a:r>
          <a:endParaRPr lang="en-GB" sz="3700" kern="1200" dirty="0"/>
        </a:p>
      </dsp:txBody>
      <dsp:txXfrm>
        <a:off x="3827652" y="1712629"/>
        <a:ext cx="2837275" cy="966780"/>
      </dsp:txXfrm>
    </dsp:sp>
    <dsp:sp modelId="{05AF2407-16A8-4C62-B84C-141D3A26BB4E}">
      <dsp:nvSpPr>
        <dsp:cNvPr id="0" name=""/>
        <dsp:cNvSpPr/>
      </dsp:nvSpPr>
      <dsp:spPr>
        <a:xfrm>
          <a:off x="3775352" y="2865632"/>
          <a:ext cx="2941875" cy="107138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Summary</a:t>
          </a:r>
          <a:endParaRPr lang="en-GB" sz="3700" kern="1200" dirty="0"/>
        </a:p>
      </dsp:txBody>
      <dsp:txXfrm>
        <a:off x="3827652" y="2917932"/>
        <a:ext cx="2837275" cy="9667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2EF4F-1E35-4093-ACE0-5C01F53E34E3}">
      <dsp:nvSpPr>
        <dsp:cNvPr id="0" name=""/>
        <dsp:cNvSpPr/>
      </dsp:nvSpPr>
      <dsp:spPr>
        <a:xfrm>
          <a:off x="3888501" y="2036682"/>
          <a:ext cx="2489279" cy="2489279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Scholarly books</a:t>
          </a:r>
          <a:endParaRPr lang="en-GB" sz="1300" kern="1200" dirty="0"/>
        </a:p>
      </dsp:txBody>
      <dsp:txXfrm>
        <a:off x="4388957" y="2619784"/>
        <a:ext cx="1488367" cy="1279541"/>
      </dsp:txXfrm>
    </dsp:sp>
    <dsp:sp modelId="{45F36497-852D-4574-A1E9-D5B535E96B1A}">
      <dsp:nvSpPr>
        <dsp:cNvPr id="0" name=""/>
        <dsp:cNvSpPr/>
      </dsp:nvSpPr>
      <dsp:spPr>
        <a:xfrm>
          <a:off x="2440194" y="1448307"/>
          <a:ext cx="1810384" cy="1810384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Journal articles</a:t>
          </a:r>
          <a:endParaRPr lang="en-GB" sz="1300" kern="1200" dirty="0"/>
        </a:p>
      </dsp:txBody>
      <dsp:txXfrm>
        <a:off x="2895964" y="1906831"/>
        <a:ext cx="898844" cy="893336"/>
      </dsp:txXfrm>
    </dsp:sp>
    <dsp:sp modelId="{35C9ECE7-F479-43C9-A291-9C9E3B29186A}">
      <dsp:nvSpPr>
        <dsp:cNvPr id="0" name=""/>
        <dsp:cNvSpPr/>
      </dsp:nvSpPr>
      <dsp:spPr>
        <a:xfrm rot="20700000">
          <a:off x="3454194" y="199327"/>
          <a:ext cx="1773807" cy="1773807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Conference abstracts</a:t>
          </a:r>
          <a:endParaRPr lang="en-GB" sz="1300" kern="1200" dirty="0"/>
        </a:p>
      </dsp:txBody>
      <dsp:txXfrm rot="-20700000">
        <a:off x="3843242" y="588375"/>
        <a:ext cx="995711" cy="995711"/>
      </dsp:txXfrm>
    </dsp:sp>
    <dsp:sp modelId="{D8C84361-A845-41B8-BC6B-10A1122EC277}">
      <dsp:nvSpPr>
        <dsp:cNvPr id="0" name=""/>
        <dsp:cNvSpPr/>
      </dsp:nvSpPr>
      <dsp:spPr>
        <a:xfrm>
          <a:off x="3700747" y="1658974"/>
          <a:ext cx="3186277" cy="3186277"/>
        </a:xfrm>
        <a:prstGeom prst="circularArrow">
          <a:avLst>
            <a:gd name="adj1" fmla="val 4687"/>
            <a:gd name="adj2" fmla="val 299029"/>
            <a:gd name="adj3" fmla="val 2523572"/>
            <a:gd name="adj4" fmla="val 1584541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700ED-1F3B-4DAF-81AF-5CBC4F736F72}">
      <dsp:nvSpPr>
        <dsp:cNvPr id="0" name=""/>
        <dsp:cNvSpPr/>
      </dsp:nvSpPr>
      <dsp:spPr>
        <a:xfrm>
          <a:off x="2119578" y="1046314"/>
          <a:ext cx="2315029" cy="231502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21041-7799-4320-9E03-B7E07A6359D5}">
      <dsp:nvSpPr>
        <dsp:cNvPr id="0" name=""/>
        <dsp:cNvSpPr/>
      </dsp:nvSpPr>
      <dsp:spPr>
        <a:xfrm>
          <a:off x="3043894" y="-190626"/>
          <a:ext cx="2496068" cy="249606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4E019-98ED-4E32-A74B-05B4F01036AF}">
      <dsp:nvSpPr>
        <dsp:cNvPr id="0" name=""/>
        <dsp:cNvSpPr/>
      </dsp:nvSpPr>
      <dsp:spPr>
        <a:xfrm>
          <a:off x="2284614" y="183867"/>
          <a:ext cx="3649056" cy="1267269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6CDE6-40ED-45D0-835A-DF4F93D0BAFC}">
      <dsp:nvSpPr>
        <dsp:cNvPr id="0" name=""/>
        <dsp:cNvSpPr/>
      </dsp:nvSpPr>
      <dsp:spPr>
        <a:xfrm>
          <a:off x="3761209" y="3286979"/>
          <a:ext cx="707181" cy="45259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EF893A-801C-48EB-A95D-CA67756406DA}">
      <dsp:nvSpPr>
        <dsp:cNvPr id="0" name=""/>
        <dsp:cNvSpPr/>
      </dsp:nvSpPr>
      <dsp:spPr>
        <a:xfrm>
          <a:off x="2417564" y="3649056"/>
          <a:ext cx="3394471" cy="848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600" kern="1200" dirty="0" smtClean="0"/>
            <a:t>My argument</a:t>
          </a:r>
          <a:endParaRPr lang="en-GB" sz="2600" kern="1200" dirty="0"/>
        </a:p>
      </dsp:txBody>
      <dsp:txXfrm>
        <a:off x="2417564" y="3649056"/>
        <a:ext cx="3394471" cy="848617"/>
      </dsp:txXfrm>
    </dsp:sp>
    <dsp:sp modelId="{5BDF9CD8-60AF-4535-804E-AB0C1638C59E}">
      <dsp:nvSpPr>
        <dsp:cNvPr id="0" name=""/>
        <dsp:cNvSpPr/>
      </dsp:nvSpPr>
      <dsp:spPr>
        <a:xfrm>
          <a:off x="3611286" y="1549010"/>
          <a:ext cx="1272926" cy="1272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err="1" smtClean="0"/>
            <a:t>Jstor</a:t>
          </a:r>
          <a:r>
            <a:rPr lang="en-GB" sz="1100" kern="1200" dirty="0" smtClean="0"/>
            <a:t> articles</a:t>
          </a:r>
          <a:endParaRPr lang="en-GB" sz="1100" kern="1200" dirty="0"/>
        </a:p>
      </dsp:txBody>
      <dsp:txXfrm>
        <a:off x="3797702" y="1735426"/>
        <a:ext cx="900094" cy="900094"/>
      </dsp:txXfrm>
    </dsp:sp>
    <dsp:sp modelId="{FCD58AE0-150B-413A-9B4F-4B0E1945E1B1}">
      <dsp:nvSpPr>
        <dsp:cNvPr id="0" name=""/>
        <dsp:cNvSpPr/>
      </dsp:nvSpPr>
      <dsp:spPr>
        <a:xfrm>
          <a:off x="2700436" y="594032"/>
          <a:ext cx="1272926" cy="1272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Reliable newspapers</a:t>
          </a:r>
          <a:endParaRPr lang="en-GB" sz="1100" kern="1200" dirty="0"/>
        </a:p>
      </dsp:txBody>
      <dsp:txXfrm>
        <a:off x="2886852" y="780448"/>
        <a:ext cx="900094" cy="900094"/>
      </dsp:txXfrm>
    </dsp:sp>
    <dsp:sp modelId="{FD4CA51A-78E5-4F9A-B1C6-69D451A76343}">
      <dsp:nvSpPr>
        <dsp:cNvPr id="0" name=""/>
        <dsp:cNvSpPr/>
      </dsp:nvSpPr>
      <dsp:spPr>
        <a:xfrm>
          <a:off x="4001650" y="286267"/>
          <a:ext cx="1272926" cy="127292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Gov. reports</a:t>
          </a:r>
          <a:endParaRPr lang="en-GB" sz="1100" kern="1200" dirty="0"/>
        </a:p>
      </dsp:txBody>
      <dsp:txXfrm>
        <a:off x="4188066" y="472683"/>
        <a:ext cx="900094" cy="900094"/>
      </dsp:txXfrm>
    </dsp:sp>
    <dsp:sp modelId="{CAAF9684-4038-4911-9FCA-EDCF7E55DE77}">
      <dsp:nvSpPr>
        <dsp:cNvPr id="0" name=""/>
        <dsp:cNvSpPr/>
      </dsp:nvSpPr>
      <dsp:spPr>
        <a:xfrm>
          <a:off x="2134691" y="28287"/>
          <a:ext cx="3960216" cy="316817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C49BA-92DD-4837-BB46-9BC779E3BBF4}">
      <dsp:nvSpPr>
        <dsp:cNvPr id="0" name=""/>
        <dsp:cNvSpPr/>
      </dsp:nvSpPr>
      <dsp:spPr>
        <a:xfrm rot="10800000">
          <a:off x="0" y="0"/>
          <a:ext cx="8229600" cy="1131490"/>
        </a:xfrm>
        <a:prstGeom prst="trapezoid">
          <a:avLst>
            <a:gd name="adj" fmla="val 909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Reiterate aims/ research question(s)</a:t>
          </a:r>
          <a:endParaRPr lang="en-GB" sz="2000" kern="1200" dirty="0"/>
        </a:p>
      </dsp:txBody>
      <dsp:txXfrm rot="-10800000">
        <a:off x="1440179" y="0"/>
        <a:ext cx="5349240" cy="1131490"/>
      </dsp:txXfrm>
    </dsp:sp>
    <dsp:sp modelId="{7A89DD56-7BFB-4C68-B17C-F98DA9DCC100}">
      <dsp:nvSpPr>
        <dsp:cNvPr id="0" name=""/>
        <dsp:cNvSpPr/>
      </dsp:nvSpPr>
      <dsp:spPr>
        <a:xfrm rot="10800000">
          <a:off x="1028699" y="1131490"/>
          <a:ext cx="6172200" cy="1131490"/>
        </a:xfrm>
        <a:prstGeom prst="trapezoid">
          <a:avLst>
            <a:gd name="adj" fmla="val 909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Restate key findings</a:t>
          </a:r>
          <a:endParaRPr lang="en-GB" sz="2000" kern="1200" dirty="0"/>
        </a:p>
      </dsp:txBody>
      <dsp:txXfrm rot="-10800000">
        <a:off x="2108834" y="1131490"/>
        <a:ext cx="4011930" cy="1131490"/>
      </dsp:txXfrm>
    </dsp:sp>
    <dsp:sp modelId="{A0AEB4BB-5328-4C98-AC5E-AD1164B31AE0}">
      <dsp:nvSpPr>
        <dsp:cNvPr id="0" name=""/>
        <dsp:cNvSpPr/>
      </dsp:nvSpPr>
      <dsp:spPr>
        <a:xfrm rot="10800000">
          <a:off x="2057400" y="2262981"/>
          <a:ext cx="4114800" cy="1131490"/>
        </a:xfrm>
        <a:prstGeom prst="trapezoid">
          <a:avLst>
            <a:gd name="adj" fmla="val 909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Refrain from introducing new ideas</a:t>
          </a:r>
          <a:endParaRPr lang="en-GB" sz="2000" kern="1200" dirty="0"/>
        </a:p>
      </dsp:txBody>
      <dsp:txXfrm rot="-10800000">
        <a:off x="2777489" y="2262981"/>
        <a:ext cx="2674620" cy="1131490"/>
      </dsp:txXfrm>
    </dsp:sp>
    <dsp:sp modelId="{4E3D8BC8-1F1A-4AEC-9DD6-C5A03B7F9F44}">
      <dsp:nvSpPr>
        <dsp:cNvPr id="0" name=""/>
        <dsp:cNvSpPr/>
      </dsp:nvSpPr>
      <dsp:spPr>
        <a:xfrm rot="10800000">
          <a:off x="3086099" y="3394471"/>
          <a:ext cx="2057400" cy="1131490"/>
        </a:xfrm>
        <a:prstGeom prst="trapezoid">
          <a:avLst>
            <a:gd name="adj" fmla="val 9091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000" kern="1200" dirty="0" smtClean="0"/>
            <a:t>Recommend</a:t>
          </a:r>
          <a:endParaRPr lang="en-GB" sz="2000" kern="1200" dirty="0"/>
        </a:p>
      </dsp:txBody>
      <dsp:txXfrm rot="-10800000">
        <a:off x="3086099" y="3394471"/>
        <a:ext cx="2057400" cy="1131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9C30292-2C63-4556-AB18-F2B34B5E56EC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7BA39D1-C8E5-4E10-A406-EB9E77FF582A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diagramLayout" Target="../diagrams/layout2.xml"/><Relationship Id="rId7" Type="http://schemas.openxmlformats.org/officeDocument/2006/relationships/image" Target="../media/image16.w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xYrzzy3cq8&amp;vl=e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4705"/>
            <a:ext cx="7772400" cy="2817658"/>
          </a:xfrm>
        </p:spPr>
        <p:txBody>
          <a:bodyPr/>
          <a:lstStyle/>
          <a:p>
            <a:r>
              <a:rPr lang="en-GB" u="sng" dirty="0" smtClean="0"/>
              <a:t>Structuring an extended </a:t>
            </a:r>
            <a:r>
              <a:rPr lang="en-GB" u="sng" dirty="0" smtClean="0"/>
              <a:t>thesis and using BRAVEN</a:t>
            </a:r>
            <a:endParaRPr lang="en-GB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GB" dirty="0" smtClean="0"/>
              <a:t>Lecture 4 </a:t>
            </a:r>
          </a:p>
        </p:txBody>
      </p:sp>
      <p:pic>
        <p:nvPicPr>
          <p:cNvPr id="1026" name="Picture 2" descr="lisa simpson writing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437112"/>
            <a:ext cx="3024336" cy="209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ke notes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463" y="3807683"/>
            <a:ext cx="3341737" cy="272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5246" y="2204864"/>
            <a:ext cx="8593507" cy="3744416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en-GB" dirty="0" smtClean="0"/>
          </a:p>
          <a:p>
            <a:r>
              <a:rPr lang="en-GB" dirty="0"/>
              <a:t>To clarify any key terms/ </a:t>
            </a:r>
            <a:r>
              <a:rPr lang="en-GB" dirty="0" smtClean="0"/>
              <a:t>abbreviations</a:t>
            </a:r>
          </a:p>
          <a:p>
            <a:endParaRPr lang="en-GB" dirty="0"/>
          </a:p>
          <a:p>
            <a:r>
              <a:rPr lang="en-GB" dirty="0" smtClean="0"/>
              <a:t>To establish </a:t>
            </a:r>
            <a:r>
              <a:rPr lang="en-GB" dirty="0" smtClean="0"/>
              <a:t>the </a:t>
            </a:r>
            <a:r>
              <a:rPr lang="en-GB" dirty="0" smtClean="0"/>
              <a:t>importance </a:t>
            </a:r>
            <a:r>
              <a:rPr lang="en-GB" dirty="0" smtClean="0"/>
              <a:t>of the research</a:t>
            </a:r>
          </a:p>
          <a:p>
            <a:endParaRPr lang="en-GB" dirty="0" smtClean="0"/>
          </a:p>
          <a:p>
            <a:r>
              <a:rPr lang="en-GB" dirty="0" smtClean="0"/>
              <a:t>To explain the </a:t>
            </a:r>
            <a:r>
              <a:rPr lang="en-GB" dirty="0" smtClean="0"/>
              <a:t>value (personally/wider scale)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To identify the </a:t>
            </a:r>
            <a:r>
              <a:rPr lang="en-GB" dirty="0" smtClean="0"/>
              <a:t>gap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To provide the reader with a clear structure</a:t>
            </a:r>
          </a:p>
          <a:p>
            <a:pPr>
              <a:buNone/>
            </a:pPr>
            <a:endParaRPr lang="en-GB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90982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u="sng" dirty="0">
                <a:effectLst/>
              </a:rPr>
              <a:t>Introduction (including rationale for your investigation) </a:t>
            </a:r>
            <a:br>
              <a:rPr lang="en-GB" u="sng" dirty="0">
                <a:effectLst/>
              </a:rPr>
            </a:br>
            <a:r>
              <a:rPr lang="en-GB" u="sng" dirty="0" smtClean="0">
                <a:effectLst/>
              </a:rPr>
              <a:t>c.400-500 words</a:t>
            </a:r>
            <a:r>
              <a:rPr lang="en-GB" dirty="0">
                <a:effectLst/>
              </a:rPr>
              <a:t/>
            </a:r>
            <a:br>
              <a:rPr lang="en-GB" dirty="0">
                <a:effectLst/>
              </a:rPr>
            </a:br>
            <a:r>
              <a:rPr lang="en-GB" dirty="0">
                <a:effectLst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0982101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 of the Introduction</a:t>
            </a:r>
            <a:endParaRPr lang="en-GB" dirty="0"/>
          </a:p>
        </p:txBody>
      </p:sp>
      <p:pic>
        <p:nvPicPr>
          <p:cNvPr id="5122" name="Picture 2" descr="C:\Documents and Settings\cfmb500\Local Settings\Temporary Internet Files\Content.IE5\XQFK8U2P\MP900049084[1]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1628800"/>
            <a:ext cx="1692000" cy="1128000"/>
          </a:xfrm>
          <a:prstGeom prst="rect">
            <a:avLst/>
          </a:prstGeom>
          <a:noFill/>
        </p:spPr>
      </p:pic>
      <p:pic>
        <p:nvPicPr>
          <p:cNvPr id="5123" name="Picture 3" descr="C:\Program Files\Microsoft Office\MEDIA\CAGCAT10\j0305257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3140968"/>
            <a:ext cx="672300" cy="1080000"/>
          </a:xfrm>
          <a:prstGeom prst="rect">
            <a:avLst/>
          </a:prstGeom>
          <a:noFill/>
        </p:spPr>
      </p:pic>
      <p:pic>
        <p:nvPicPr>
          <p:cNvPr id="5124" name="Picture 4" descr="C:\Program Files\Microsoft Office\MEDIA\CAGCAT10\j0157763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7584" y="4725144"/>
            <a:ext cx="1212877" cy="12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give the reader all the information they need to understand your research</a:t>
            </a:r>
          </a:p>
          <a:p>
            <a:endParaRPr lang="en-GB" dirty="0" smtClean="0"/>
          </a:p>
          <a:p>
            <a:r>
              <a:rPr lang="en-GB" dirty="0" smtClean="0"/>
              <a:t>To contextualise your research and emerging argument</a:t>
            </a:r>
          </a:p>
          <a:p>
            <a:endParaRPr lang="en-GB" dirty="0"/>
          </a:p>
          <a:p>
            <a:pPr marL="109728" indent="0">
              <a:buNone/>
            </a:pPr>
            <a:r>
              <a:rPr lang="en-GB" dirty="0" smtClean="0"/>
              <a:t>***Only include information that is relevant to the argument that will follow. Use this to determine your research questions***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u="sng" dirty="0" smtClean="0"/>
              <a:t>Background Literature </a:t>
            </a:r>
            <a:br>
              <a:rPr lang="en-GB" u="sng" dirty="0" smtClean="0"/>
            </a:br>
            <a:r>
              <a:rPr lang="en-GB" u="sng" dirty="0" smtClean="0"/>
              <a:t>c.400-500 words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99691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Clearly show your 3-6 research questions (or objectives) that will enable you to answer your overall question. </a:t>
            </a:r>
          </a:p>
          <a:p>
            <a:endParaRPr lang="en-GB" dirty="0"/>
          </a:p>
          <a:p>
            <a:pPr marL="109728" indent="0">
              <a:buNone/>
            </a:pPr>
            <a:r>
              <a:rPr lang="en-GB" sz="2000" b="1" dirty="0" smtClean="0"/>
              <a:t>Aim: </a:t>
            </a:r>
            <a:r>
              <a:rPr lang="en-GB" sz="2000" dirty="0" smtClean="0"/>
              <a:t>Was </a:t>
            </a:r>
            <a:r>
              <a:rPr lang="en-GB" sz="2000" dirty="0"/>
              <a:t>the 1982 Israeli invasion of Lebanon a </a:t>
            </a:r>
            <a:r>
              <a:rPr lang="en-GB" sz="2000" b="1" dirty="0"/>
              <a:t>success</a:t>
            </a:r>
            <a:r>
              <a:rPr lang="en-GB" sz="2000" dirty="0"/>
              <a:t> for Israel</a:t>
            </a:r>
            <a:r>
              <a:rPr lang="en-GB" sz="2000" dirty="0" smtClean="0"/>
              <a:t>?</a:t>
            </a:r>
          </a:p>
          <a:p>
            <a:pPr marL="109728" indent="0">
              <a:buNone/>
            </a:pPr>
            <a:r>
              <a:rPr lang="en-GB" sz="2000" b="1" dirty="0" smtClean="0"/>
              <a:t>Definition of success</a:t>
            </a:r>
            <a:r>
              <a:rPr lang="en-GB" sz="2000" dirty="0" smtClean="0"/>
              <a:t>: If the invasion achieved its military and economic aims, it would be considered a success. </a:t>
            </a:r>
          </a:p>
          <a:p>
            <a:r>
              <a:rPr lang="en-GB" sz="2000" dirty="0" smtClean="0"/>
              <a:t>RQ1: What was the military aim of the invasion?</a:t>
            </a:r>
          </a:p>
          <a:p>
            <a:r>
              <a:rPr lang="en-GB" sz="2000" dirty="0" smtClean="0"/>
              <a:t>RQ2: Was the military aim achieved?</a:t>
            </a:r>
          </a:p>
          <a:p>
            <a:r>
              <a:rPr lang="en-GB" sz="2000" dirty="0" smtClean="0"/>
              <a:t>RQ3: What was the economic aim?</a:t>
            </a:r>
          </a:p>
          <a:p>
            <a:r>
              <a:rPr lang="en-GB" sz="2000" dirty="0" smtClean="0"/>
              <a:t>RQ4: Was the economic aim achieved? </a:t>
            </a:r>
          </a:p>
          <a:p>
            <a:pPr marL="109728" indent="0">
              <a:buNone/>
            </a:pPr>
            <a:r>
              <a:rPr lang="en-GB" sz="2000" b="1" dirty="0" smtClean="0"/>
              <a:t>Conclusion: </a:t>
            </a:r>
            <a:r>
              <a:rPr lang="en-GB" sz="2000" dirty="0" smtClean="0"/>
              <a:t>Balanced short-term and long-term success. </a:t>
            </a:r>
            <a:endParaRPr lang="en-GB" sz="2000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u="sng" dirty="0" smtClean="0"/>
              <a:t>Research Questions/Objectives</a:t>
            </a:r>
            <a:br>
              <a:rPr lang="en-GB" u="sng" dirty="0" smtClean="0"/>
            </a:br>
            <a:r>
              <a:rPr lang="en-GB" u="sng" dirty="0" smtClean="0"/>
              <a:t>c.100 words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157086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en-GB" dirty="0" smtClean="0"/>
              <a:t>Functions</a:t>
            </a:r>
          </a:p>
          <a:p>
            <a:r>
              <a:rPr lang="en-GB" dirty="0" smtClean="0"/>
              <a:t>To answer your research questions/achieve your objectives</a:t>
            </a:r>
          </a:p>
          <a:p>
            <a:r>
              <a:rPr lang="en-GB" dirty="0" smtClean="0"/>
              <a:t>To demonstrate the depth and breadth of your reading</a:t>
            </a:r>
          </a:p>
          <a:p>
            <a:r>
              <a:rPr lang="en-GB" dirty="0" smtClean="0"/>
              <a:t>To establish connections between your study and previous studies</a:t>
            </a:r>
          </a:p>
          <a:p>
            <a:r>
              <a:rPr lang="en-GB" dirty="0" smtClean="0"/>
              <a:t>To point out </a:t>
            </a:r>
            <a:r>
              <a:rPr lang="en-GB" dirty="0" smtClean="0"/>
              <a:t>that you </a:t>
            </a:r>
            <a:r>
              <a:rPr lang="en-GB" dirty="0" smtClean="0"/>
              <a:t>know the arguments for and against the subject matter</a:t>
            </a:r>
          </a:p>
          <a:p>
            <a:r>
              <a:rPr lang="en-GB" dirty="0" smtClean="0"/>
              <a:t>To inspire, educate and excite the reader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u="sng" dirty="0" smtClean="0"/>
              <a:t>Main Argument</a:t>
            </a:r>
            <a:br>
              <a:rPr lang="en-GB" u="sng" dirty="0" smtClean="0"/>
            </a:br>
            <a:r>
              <a:rPr lang="en-GB" u="sng" dirty="0" smtClean="0"/>
              <a:t>c.3500 words</a:t>
            </a:r>
            <a:endParaRPr lang="en-GB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Main argument structure will vary</a:t>
            </a:r>
            <a:endParaRPr lang="en-GB" dirty="0"/>
          </a:p>
        </p:txBody>
      </p:sp>
      <p:pic>
        <p:nvPicPr>
          <p:cNvPr id="6146" name="Picture 2" descr="C:\Documents and Settings\cfmb500\Local Settings\Temporary Internet Files\Content.IE5\T01HKY3Y\MC900334266[1]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15616" y="1700808"/>
            <a:ext cx="544304" cy="936000"/>
          </a:xfrm>
          <a:prstGeom prst="rect">
            <a:avLst/>
          </a:prstGeom>
          <a:noFill/>
        </p:spPr>
      </p:pic>
      <p:pic>
        <p:nvPicPr>
          <p:cNvPr id="6147" name="Picture 3" descr="C:\Documents and Settings\cfmb500\Local Settings\Temporary Internet Files\Content.IE5\XQFK8U2P\MM900172629[1]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3356992"/>
            <a:ext cx="800100" cy="914400"/>
          </a:xfrm>
          <a:prstGeom prst="rect">
            <a:avLst/>
          </a:prstGeom>
          <a:noFill/>
        </p:spPr>
      </p:pic>
      <p:pic>
        <p:nvPicPr>
          <p:cNvPr id="6148" name="Picture 4" descr="C:\Documents and Settings\cfmb500\Local Settings\Temporary Internet Files\Content.IE5\8EDKWURF\MC900353622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15616" y="4653136"/>
            <a:ext cx="758587" cy="1260000"/>
          </a:xfrm>
          <a:prstGeom prst="rect">
            <a:avLst/>
          </a:prstGeom>
          <a:noFill/>
        </p:spPr>
      </p:pic>
      <p:sp>
        <p:nvSpPr>
          <p:cNvPr id="2" name="&quot;No&quot; Symbol 1"/>
          <p:cNvSpPr/>
          <p:nvPr/>
        </p:nvSpPr>
        <p:spPr>
          <a:xfrm>
            <a:off x="3593976" y="4437112"/>
            <a:ext cx="2160240" cy="2016224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&quot;No&quot; Symbol 7"/>
          <p:cNvSpPr/>
          <p:nvPr/>
        </p:nvSpPr>
        <p:spPr>
          <a:xfrm>
            <a:off x="3563888" y="1400482"/>
            <a:ext cx="2088232" cy="1660748"/>
          </a:xfrm>
          <a:prstGeom prst="noSmoking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Balance your arguments</a:t>
            </a:r>
            <a:endParaRPr lang="en-GB" dirty="0"/>
          </a:p>
        </p:txBody>
      </p:sp>
      <p:sp>
        <p:nvSpPr>
          <p:cNvPr id="2" name="Cloud 1"/>
          <p:cNvSpPr/>
          <p:nvPr/>
        </p:nvSpPr>
        <p:spPr>
          <a:xfrm rot="20798863">
            <a:off x="107504" y="1688144"/>
            <a:ext cx="2376264" cy="208823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Research Question 1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Taxonomy of skills (Bloom, 1964)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resources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993926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Types of resources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525963"/>
          </a:xfrm>
        </p:spPr>
        <p:txBody>
          <a:bodyPr/>
          <a:lstStyle/>
          <a:p>
            <a:r>
              <a:rPr lang="en-GB" dirty="0" smtClean="0"/>
              <a:t>To understand how to structure an extended thesis </a:t>
            </a:r>
            <a:endParaRPr lang="en-GB" dirty="0" smtClean="0"/>
          </a:p>
          <a:p>
            <a:r>
              <a:rPr lang="en-GB" dirty="0" smtClean="0"/>
              <a:t>To </a:t>
            </a:r>
            <a:r>
              <a:rPr lang="en-GB" dirty="0" smtClean="0"/>
              <a:t>understand how to critique literature using BRAVEN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 of this session </a:t>
            </a:r>
            <a:endParaRPr lang="en-GB" dirty="0"/>
          </a:p>
        </p:txBody>
      </p:sp>
      <p:pic>
        <p:nvPicPr>
          <p:cNvPr id="1026" name="Picture 2" descr="C:\Documents and Settings\cfmb500\Local Settings\Temporary Internet Files\Content.IE5\XQFK8U2P\MC900438905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3744309"/>
            <a:ext cx="4804585" cy="298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u="sng" dirty="0" smtClean="0"/>
              <a:t>Conclusion &amp; recommendations</a:t>
            </a:r>
            <a:r>
              <a:rPr lang="en-GB" u="sng" dirty="0" smtClean="0"/>
              <a:t/>
            </a:r>
            <a:br>
              <a:rPr lang="en-GB" u="sng" dirty="0" smtClean="0"/>
            </a:br>
            <a:r>
              <a:rPr lang="en-GB" u="sng" dirty="0" smtClean="0"/>
              <a:t>c.500 words</a:t>
            </a:r>
            <a:endParaRPr lang="en-GB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6047656" y="4797152"/>
            <a:ext cx="3096344" cy="19389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u="sng" dirty="0" smtClean="0"/>
              <a:t>Make a Difference</a:t>
            </a:r>
          </a:p>
          <a:p>
            <a:pPr algn="ctr"/>
            <a:r>
              <a:rPr lang="en-GB" sz="2400" dirty="0" smtClean="0"/>
              <a:t>What should people do as a result of your research? 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8053" y="846138"/>
            <a:ext cx="8229600" cy="4525963"/>
          </a:xfrm>
        </p:spPr>
        <p:txBody>
          <a:bodyPr/>
          <a:lstStyle/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Citethisforme.com</a:t>
            </a:r>
          </a:p>
          <a:p>
            <a:endParaRPr lang="en-GB" dirty="0" smtClean="0"/>
          </a:p>
          <a:p>
            <a:r>
              <a:rPr lang="en-GB" dirty="0" smtClean="0"/>
              <a:t>There are referencing tools on Word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 List/ Bibliography</a:t>
            </a:r>
            <a:endParaRPr lang="en-GB" dirty="0"/>
          </a:p>
        </p:txBody>
      </p:sp>
      <p:pic>
        <p:nvPicPr>
          <p:cNvPr id="10242" name="Picture 2" descr="C:\Documents and Settings\cfmb500\Local Settings\Temporary Internet Files\Content.IE5\8EDKWURF\MC90005496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758551"/>
            <a:ext cx="2930305" cy="31883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Copy of questionnaire</a:t>
            </a:r>
          </a:p>
          <a:p>
            <a:r>
              <a:rPr lang="en-GB" dirty="0" smtClean="0"/>
              <a:t>Interview transcripts</a:t>
            </a:r>
          </a:p>
          <a:p>
            <a:r>
              <a:rPr lang="en-GB" dirty="0" smtClean="0"/>
              <a:t>Pictures/ diagrams not essential</a:t>
            </a:r>
          </a:p>
          <a:p>
            <a:r>
              <a:rPr lang="en-GB" dirty="0" smtClean="0"/>
              <a:t>Observation records</a:t>
            </a:r>
          </a:p>
          <a:p>
            <a:r>
              <a:rPr lang="en-GB" dirty="0" smtClean="0"/>
              <a:t>Extracts/ images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Appendices</a:t>
            </a:r>
            <a:endParaRPr lang="en-GB" dirty="0"/>
          </a:p>
        </p:txBody>
      </p:sp>
      <p:pic>
        <p:nvPicPr>
          <p:cNvPr id="8194" name="Picture 2" descr="C:\Documents and Settings\cfmb500\Local Settings\Temporary Internet Files\Content.IE5\8EDKWURF\MP900444366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933056"/>
            <a:ext cx="3137539" cy="2088000"/>
          </a:xfrm>
          <a:prstGeom prst="rect">
            <a:avLst/>
          </a:prstGeom>
          <a:noFill/>
        </p:spPr>
      </p:pic>
      <p:pic>
        <p:nvPicPr>
          <p:cNvPr id="8195" name="Picture 3" descr="C:\Documents and Settings\cfmb500\Local Settings\Temporary Internet Files\Content.IE5\98YOREQM\MC900030084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149080"/>
            <a:ext cx="1851660" cy="1815084"/>
          </a:xfrm>
          <a:prstGeom prst="rect">
            <a:avLst/>
          </a:prstGeom>
          <a:noFill/>
        </p:spPr>
      </p:pic>
      <p:sp>
        <p:nvSpPr>
          <p:cNvPr id="8196" name="Music"/>
          <p:cNvSpPr>
            <a:spLocks noEditPoints="1" noChangeArrowheads="1"/>
          </p:cNvSpPr>
          <p:nvPr/>
        </p:nvSpPr>
        <p:spPr bwMode="auto">
          <a:xfrm>
            <a:off x="4211960" y="4437112"/>
            <a:ext cx="1809750" cy="1809750"/>
          </a:xfrm>
          <a:custGeom>
            <a:avLst/>
            <a:gdLst>
              <a:gd name="T0" fmla="*/ 7352 w 21600"/>
              <a:gd name="T1" fmla="*/ 46 h 21600"/>
              <a:gd name="T2" fmla="*/ 7373 w 21600"/>
              <a:gd name="T3" fmla="*/ 9900 h 21600"/>
              <a:gd name="T4" fmla="*/ 21683 w 21600"/>
              <a:gd name="T5" fmla="*/ 10061 h 21600"/>
              <a:gd name="T6" fmla="*/ 7352 w 21600"/>
              <a:gd name="T7" fmla="*/ 46 h 21600"/>
              <a:gd name="T8" fmla="*/ 21600 w 21600"/>
              <a:gd name="T9" fmla="*/ 0 h 21600"/>
              <a:gd name="T10" fmla="*/ 7975 w 21600"/>
              <a:gd name="T11" fmla="*/ 923 h 21600"/>
              <a:gd name="T12" fmla="*/ 20935 w 21600"/>
              <a:gd name="T13" fmla="*/ 535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1600" h="21600">
                <a:moveTo>
                  <a:pt x="7352" y="46"/>
                </a:moveTo>
                <a:lnTo>
                  <a:pt x="7373" y="9900"/>
                </a:lnTo>
                <a:lnTo>
                  <a:pt x="7352" y="16107"/>
                </a:lnTo>
                <a:lnTo>
                  <a:pt x="7103" y="15969"/>
                </a:lnTo>
                <a:lnTo>
                  <a:pt x="6729" y="15692"/>
                </a:lnTo>
                <a:lnTo>
                  <a:pt x="6355" y="15553"/>
                </a:lnTo>
                <a:lnTo>
                  <a:pt x="5981" y="15415"/>
                </a:lnTo>
                <a:lnTo>
                  <a:pt x="5607" y="15276"/>
                </a:lnTo>
                <a:lnTo>
                  <a:pt x="5109" y="15138"/>
                </a:lnTo>
                <a:lnTo>
                  <a:pt x="4735" y="15138"/>
                </a:lnTo>
                <a:lnTo>
                  <a:pt x="4236" y="15138"/>
                </a:lnTo>
                <a:lnTo>
                  <a:pt x="3364" y="15138"/>
                </a:lnTo>
                <a:lnTo>
                  <a:pt x="2616" y="15276"/>
                </a:lnTo>
                <a:lnTo>
                  <a:pt x="1869" y="15692"/>
                </a:lnTo>
                <a:lnTo>
                  <a:pt x="1246" y="15969"/>
                </a:lnTo>
                <a:lnTo>
                  <a:pt x="747" y="16523"/>
                </a:lnTo>
                <a:lnTo>
                  <a:pt x="373" y="17076"/>
                </a:lnTo>
                <a:lnTo>
                  <a:pt x="124" y="17630"/>
                </a:lnTo>
                <a:lnTo>
                  <a:pt x="0" y="18323"/>
                </a:lnTo>
                <a:lnTo>
                  <a:pt x="124" y="19015"/>
                </a:lnTo>
                <a:lnTo>
                  <a:pt x="373" y="19569"/>
                </a:lnTo>
                <a:lnTo>
                  <a:pt x="747" y="20123"/>
                </a:lnTo>
                <a:lnTo>
                  <a:pt x="1246" y="20676"/>
                </a:lnTo>
                <a:lnTo>
                  <a:pt x="1869" y="21092"/>
                </a:lnTo>
                <a:lnTo>
                  <a:pt x="2616" y="21369"/>
                </a:lnTo>
                <a:lnTo>
                  <a:pt x="3364" y="21507"/>
                </a:lnTo>
                <a:lnTo>
                  <a:pt x="4236" y="21646"/>
                </a:lnTo>
                <a:lnTo>
                  <a:pt x="5109" y="21507"/>
                </a:lnTo>
                <a:lnTo>
                  <a:pt x="5856" y="21369"/>
                </a:lnTo>
                <a:lnTo>
                  <a:pt x="6604" y="21092"/>
                </a:lnTo>
                <a:lnTo>
                  <a:pt x="7227" y="20676"/>
                </a:lnTo>
                <a:lnTo>
                  <a:pt x="7726" y="20123"/>
                </a:lnTo>
                <a:lnTo>
                  <a:pt x="8100" y="19569"/>
                </a:lnTo>
                <a:lnTo>
                  <a:pt x="8349" y="19015"/>
                </a:lnTo>
                <a:lnTo>
                  <a:pt x="8473" y="18323"/>
                </a:lnTo>
                <a:lnTo>
                  <a:pt x="8473" y="6276"/>
                </a:lnTo>
                <a:lnTo>
                  <a:pt x="20561" y="6276"/>
                </a:lnTo>
                <a:lnTo>
                  <a:pt x="20561" y="16107"/>
                </a:lnTo>
                <a:lnTo>
                  <a:pt x="20187" y="15830"/>
                </a:lnTo>
                <a:lnTo>
                  <a:pt x="19938" y="15692"/>
                </a:lnTo>
                <a:lnTo>
                  <a:pt x="19564" y="15553"/>
                </a:lnTo>
                <a:lnTo>
                  <a:pt x="19190" y="15415"/>
                </a:lnTo>
                <a:lnTo>
                  <a:pt x="18692" y="15276"/>
                </a:lnTo>
                <a:lnTo>
                  <a:pt x="18318" y="15138"/>
                </a:lnTo>
                <a:lnTo>
                  <a:pt x="17944" y="15138"/>
                </a:lnTo>
                <a:lnTo>
                  <a:pt x="17446" y="15138"/>
                </a:lnTo>
                <a:lnTo>
                  <a:pt x="16573" y="15138"/>
                </a:lnTo>
                <a:lnTo>
                  <a:pt x="15826" y="15276"/>
                </a:lnTo>
                <a:lnTo>
                  <a:pt x="15078" y="15692"/>
                </a:lnTo>
                <a:lnTo>
                  <a:pt x="14455" y="15969"/>
                </a:lnTo>
                <a:lnTo>
                  <a:pt x="13956" y="16523"/>
                </a:lnTo>
                <a:lnTo>
                  <a:pt x="13583" y="17076"/>
                </a:lnTo>
                <a:lnTo>
                  <a:pt x="13333" y="17630"/>
                </a:lnTo>
                <a:lnTo>
                  <a:pt x="13209" y="18323"/>
                </a:lnTo>
                <a:lnTo>
                  <a:pt x="13333" y="19015"/>
                </a:lnTo>
                <a:lnTo>
                  <a:pt x="13583" y="19569"/>
                </a:lnTo>
                <a:lnTo>
                  <a:pt x="13956" y="20123"/>
                </a:lnTo>
                <a:lnTo>
                  <a:pt x="14455" y="20676"/>
                </a:lnTo>
                <a:lnTo>
                  <a:pt x="15078" y="21092"/>
                </a:lnTo>
                <a:lnTo>
                  <a:pt x="15826" y="21369"/>
                </a:lnTo>
                <a:lnTo>
                  <a:pt x="16573" y="21507"/>
                </a:lnTo>
                <a:lnTo>
                  <a:pt x="17446" y="21646"/>
                </a:lnTo>
                <a:lnTo>
                  <a:pt x="18318" y="21507"/>
                </a:lnTo>
                <a:lnTo>
                  <a:pt x="19066" y="21369"/>
                </a:lnTo>
                <a:lnTo>
                  <a:pt x="19813" y="21092"/>
                </a:lnTo>
                <a:lnTo>
                  <a:pt x="20436" y="20676"/>
                </a:lnTo>
                <a:lnTo>
                  <a:pt x="20935" y="20123"/>
                </a:lnTo>
                <a:lnTo>
                  <a:pt x="21309" y="19569"/>
                </a:lnTo>
                <a:lnTo>
                  <a:pt x="21558" y="19015"/>
                </a:lnTo>
                <a:lnTo>
                  <a:pt x="21683" y="18323"/>
                </a:lnTo>
                <a:lnTo>
                  <a:pt x="21683" y="10061"/>
                </a:lnTo>
                <a:lnTo>
                  <a:pt x="21683" y="46"/>
                </a:lnTo>
                <a:lnTo>
                  <a:pt x="7352" y="46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197" name="Picture 5" descr="C:\Documents and Settings\cfmb500\Local Settings\Temporary Internet Files\Content.IE5\98YOREQM\MC900240651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2492896"/>
            <a:ext cx="1826057" cy="14447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Avoid all things that may confuse - abbreviations</a:t>
            </a:r>
          </a:p>
          <a:p>
            <a:pPr marL="109728" indent="0">
              <a:buNone/>
            </a:pPr>
            <a:endParaRPr lang="en-GB" dirty="0" smtClean="0"/>
          </a:p>
          <a:p>
            <a:r>
              <a:rPr lang="en-GB" dirty="0" smtClean="0"/>
              <a:t>Signpost-direct the reader</a:t>
            </a:r>
          </a:p>
          <a:p>
            <a:endParaRPr lang="en-GB" dirty="0" smtClean="0"/>
          </a:p>
          <a:p>
            <a:r>
              <a:rPr lang="en-GB" dirty="0" smtClean="0"/>
              <a:t>Reference details in text and in References</a:t>
            </a:r>
          </a:p>
          <a:p>
            <a:endParaRPr lang="en-GB" dirty="0" smtClean="0"/>
          </a:p>
          <a:p>
            <a:r>
              <a:rPr lang="en-GB" dirty="0" smtClean="0"/>
              <a:t>Spell out numbers </a:t>
            </a:r>
            <a:r>
              <a:rPr lang="en-GB" b="1" u="sng" dirty="0" smtClean="0"/>
              <a:t>ten </a:t>
            </a:r>
            <a:r>
              <a:rPr lang="en-GB" dirty="0" smtClean="0"/>
              <a:t>and under</a:t>
            </a:r>
          </a:p>
          <a:p>
            <a:endParaRPr lang="en-GB" dirty="0" smtClean="0"/>
          </a:p>
          <a:p>
            <a:r>
              <a:rPr lang="en-GB" dirty="0" smtClean="0"/>
              <a:t>Capitalisation - learn the rules and apply them</a:t>
            </a:r>
          </a:p>
          <a:p>
            <a:endParaRPr lang="en-GB" dirty="0" smtClean="0"/>
          </a:p>
          <a:p>
            <a:r>
              <a:rPr lang="en-GB" dirty="0" smtClean="0"/>
              <a:t>British spelling - adjust spell check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Small things, big difference</a:t>
            </a:r>
            <a:endParaRPr lang="en-GB" dirty="0"/>
          </a:p>
        </p:txBody>
      </p:sp>
      <p:pic>
        <p:nvPicPr>
          <p:cNvPr id="9218" name="Picture 2" descr="C:\Documents and Settings\cfmb500\Local Settings\Temporary Internet Files\Content.IE5\98YOREQM\MC90024035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980582"/>
            <a:ext cx="1819656" cy="1034186"/>
          </a:xfrm>
          <a:prstGeom prst="rect">
            <a:avLst/>
          </a:prstGeom>
          <a:noFill/>
        </p:spPr>
      </p:pic>
      <p:pic>
        <p:nvPicPr>
          <p:cNvPr id="9219" name="Picture 3" descr="C:\Documents and Settings\cfmb500\Local Settings\Temporary Internet Files\Content.IE5\XQFK8U2P\MC910216407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280" y="5562000"/>
            <a:ext cx="1487646" cy="129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Narrow range of literature (Lecture 2)</a:t>
            </a:r>
          </a:p>
          <a:p>
            <a:endParaRPr lang="en-GB" dirty="0" smtClean="0"/>
          </a:p>
          <a:p>
            <a:r>
              <a:rPr lang="en-GB" dirty="0" smtClean="0"/>
              <a:t>Lack of </a:t>
            </a:r>
            <a:r>
              <a:rPr lang="en-GB" b="1" dirty="0" smtClean="0"/>
              <a:t>critical analysis</a:t>
            </a:r>
          </a:p>
          <a:p>
            <a:endParaRPr lang="en-GB" dirty="0" smtClean="0"/>
          </a:p>
          <a:p>
            <a:r>
              <a:rPr lang="en-GB" dirty="0" smtClean="0"/>
              <a:t>Poorly structured (Lecture 3)</a:t>
            </a:r>
          </a:p>
          <a:p>
            <a:endParaRPr lang="en-GB" dirty="0" smtClean="0"/>
          </a:p>
          <a:p>
            <a:r>
              <a:rPr lang="en-GB" dirty="0" smtClean="0"/>
              <a:t>Lack of references (Lecture 2)</a:t>
            </a:r>
          </a:p>
          <a:p>
            <a:endParaRPr lang="en-GB" dirty="0" smtClean="0"/>
          </a:p>
          <a:p>
            <a:r>
              <a:rPr lang="en-GB" dirty="0" smtClean="0"/>
              <a:t>Making </a:t>
            </a:r>
            <a:r>
              <a:rPr lang="en-GB" b="1" dirty="0" smtClean="0"/>
              <a:t>unsupported claims</a:t>
            </a:r>
            <a:endParaRPr lang="en-GB" b="1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Examiner’s comments -</a:t>
            </a:r>
            <a:endParaRPr lang="en-GB" dirty="0"/>
          </a:p>
        </p:txBody>
      </p:sp>
      <p:pic>
        <p:nvPicPr>
          <p:cNvPr id="11266" name="Picture 2" descr="C:\Documents and Settings\cfmb500\Local Settings\Temporary Internet Files\Content.IE5\XQFK8U2P\MC900411356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56176" y="2060848"/>
            <a:ext cx="2869488" cy="23042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1268760"/>
            <a:ext cx="8229600" cy="5031432"/>
          </a:xfrm>
        </p:spPr>
        <p:txBody>
          <a:bodyPr>
            <a:normAutofit fontScale="90000"/>
          </a:bodyPr>
          <a:lstStyle/>
          <a:p>
            <a:r>
              <a:rPr lang="en-GB" sz="10700" dirty="0">
                <a:effectLst/>
              </a:rPr>
              <a:t>73.6% Of All Statistics Are Made </a:t>
            </a:r>
            <a:r>
              <a:rPr lang="en-GB" sz="10700" dirty="0" smtClean="0">
                <a:effectLst/>
              </a:rPr>
              <a:t>Up </a:t>
            </a:r>
            <a:r>
              <a:rPr lang="en-GB" sz="6000" dirty="0" smtClean="0">
                <a:effectLst/>
              </a:rPr>
              <a:t>(</a:t>
            </a:r>
            <a:r>
              <a:rPr lang="en-GB" sz="6000" dirty="0" err="1" smtClean="0">
                <a:effectLst/>
              </a:rPr>
              <a:t>Suster</a:t>
            </a:r>
            <a:r>
              <a:rPr lang="en-GB" sz="6000" dirty="0" smtClean="0">
                <a:effectLst/>
              </a:rPr>
              <a:t>, 2010)</a:t>
            </a:r>
            <a:r>
              <a:rPr lang="en-GB" b="0" dirty="0">
                <a:effectLst/>
              </a:rPr>
              <a:t/>
            </a:r>
            <a:br>
              <a:rPr lang="en-GB" b="0" dirty="0">
                <a:effectLst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917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528" y="249289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Okay, that may not be true but … </a:t>
            </a:r>
            <a:r>
              <a:rPr lang="en-GB" sz="8000" dirty="0" smtClean="0"/>
              <a:t>86% of people are more likely to believe you in you use a statistic</a:t>
            </a:r>
            <a:br>
              <a:rPr lang="en-GB" sz="8000" dirty="0" smtClean="0"/>
            </a:b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416575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560" y="2996952"/>
            <a:ext cx="8229600" cy="1152128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GB" dirty="0" smtClean="0"/>
              <a:t>Okay, that may not be true but … </a:t>
            </a:r>
            <a:r>
              <a:rPr lang="en-GB" sz="8000" dirty="0" smtClean="0"/>
              <a:t>86% of people are more likely to believe you in you use a statistic</a:t>
            </a:r>
            <a:br>
              <a:rPr lang="en-GB" sz="8000" dirty="0" smtClean="0"/>
            </a:br>
            <a:r>
              <a:rPr lang="en-GB" sz="4000" dirty="0" smtClean="0"/>
              <a:t>(Miss Beatty thinks, based on no evidence whatsoever, 2019)</a:t>
            </a:r>
            <a:r>
              <a:rPr lang="en-GB" sz="8000" dirty="0" smtClean="0"/>
              <a:t/>
            </a:r>
            <a:br>
              <a:rPr lang="en-GB" sz="8000" dirty="0" smtClean="0"/>
            </a:b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45541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4077072"/>
            <a:ext cx="8229600" cy="3157811"/>
          </a:xfrm>
        </p:spPr>
        <p:txBody>
          <a:bodyPr/>
          <a:lstStyle/>
          <a:p>
            <a:r>
              <a:rPr lang="en-GB" dirty="0" smtClean="0"/>
              <a:t>Simpson’s Paradox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02234"/>
          </a:xfrm>
        </p:spPr>
        <p:txBody>
          <a:bodyPr>
            <a:noAutofit/>
          </a:bodyPr>
          <a:lstStyle/>
          <a:p>
            <a:r>
              <a:rPr lang="en-GB" sz="5400" dirty="0" smtClean="0"/>
              <a:t>Statistics, claims and facts</a:t>
            </a:r>
            <a:endParaRPr lang="en-GB" sz="5400" dirty="0"/>
          </a:p>
        </p:txBody>
      </p:sp>
      <p:sp>
        <p:nvSpPr>
          <p:cNvPr id="4" name="Rectangle 3"/>
          <p:cNvSpPr/>
          <p:nvPr/>
        </p:nvSpPr>
        <p:spPr>
          <a:xfrm>
            <a:off x="827584" y="2492897"/>
            <a:ext cx="60304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https://www.youtube.com/watch?v=sxYrzzy3cq8&amp;vl=en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3801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Using BRAVEN to select resources and critically evaluate research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 smtClean="0"/>
              <a:t>Assessing Reliability</a:t>
            </a:r>
            <a:endParaRPr lang="en-GB" u="sng" dirty="0"/>
          </a:p>
        </p:txBody>
      </p:sp>
      <p:pic>
        <p:nvPicPr>
          <p:cNvPr id="3074" name="Picture 2" descr="i don't believe you anchorman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708920"/>
            <a:ext cx="4668600" cy="35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96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Academic writing conforms to a set of general moves.</a:t>
            </a:r>
          </a:p>
          <a:p>
            <a:endParaRPr lang="en-GB" dirty="0" smtClean="0"/>
          </a:p>
          <a:p>
            <a:r>
              <a:rPr lang="en-GB" dirty="0" smtClean="0"/>
              <a:t>“Academics say they enjoy innovative structures devised by their students, but they also warm very positively to </a:t>
            </a:r>
            <a:r>
              <a:rPr lang="en-GB" dirty="0" smtClean="0"/>
              <a:t>the </a:t>
            </a:r>
            <a:r>
              <a:rPr lang="en-GB" dirty="0" smtClean="0"/>
              <a:t>classic </a:t>
            </a:r>
            <a:r>
              <a:rPr lang="en-GB" dirty="0" smtClean="0"/>
              <a:t>model”  (Barnes</a:t>
            </a:r>
            <a:r>
              <a:rPr lang="en-GB" dirty="0" smtClean="0"/>
              <a:t>, 1995 p.130)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Academic writing</a:t>
            </a:r>
            <a:endParaRPr lang="en-GB" dirty="0"/>
          </a:p>
        </p:txBody>
      </p:sp>
      <p:pic>
        <p:nvPicPr>
          <p:cNvPr id="2050" name="Picture 2" descr="C:\Documents and Settings\cfmb500\Local Settings\Temporary Internet Files\Content.IE5\8EDKWURF\MC900433921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29500" y="4293096"/>
            <a:ext cx="1714500" cy="171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1560" y="620688"/>
            <a:ext cx="8229600" cy="5400600"/>
          </a:xfrm>
        </p:spPr>
        <p:txBody>
          <a:bodyPr>
            <a:normAutofit/>
          </a:bodyPr>
          <a:lstStyle/>
          <a:p>
            <a:r>
              <a:rPr lang="en-GB" u="sng" dirty="0" smtClean="0"/>
              <a:t>BRAVEN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B</a:t>
            </a:r>
            <a:r>
              <a:rPr lang="en-GB" dirty="0" smtClean="0"/>
              <a:t>ias 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R</a:t>
            </a:r>
            <a:r>
              <a:rPr lang="en-GB" dirty="0" smtClean="0"/>
              <a:t>eputation 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A</a:t>
            </a:r>
            <a:r>
              <a:rPr lang="en-GB" dirty="0" smtClean="0"/>
              <a:t>bility to See 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V</a:t>
            </a:r>
            <a:r>
              <a:rPr lang="en-GB" dirty="0" smtClean="0"/>
              <a:t>ested Interest 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E</a:t>
            </a:r>
            <a:r>
              <a:rPr lang="en-GB" dirty="0" smtClean="0"/>
              <a:t>xpertise 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N</a:t>
            </a:r>
            <a:r>
              <a:rPr lang="en-GB" dirty="0" smtClean="0"/>
              <a:t>eutrality </a:t>
            </a:r>
            <a:br>
              <a:rPr lang="en-GB" dirty="0" smtClean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91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8130" y="2209850"/>
            <a:ext cx="8755870" cy="3888432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Confirmation bias occurs when we </a:t>
            </a:r>
            <a:r>
              <a:rPr lang="en-GB" b="1" u="sng" dirty="0"/>
              <a:t>selectively notice </a:t>
            </a:r>
            <a:r>
              <a:rPr lang="en-GB" dirty="0"/>
              <a:t>or </a:t>
            </a:r>
            <a:r>
              <a:rPr lang="en-GB" b="1" u="sng" dirty="0"/>
              <a:t>focus on evidence </a:t>
            </a:r>
            <a:r>
              <a:rPr lang="en-GB" dirty="0"/>
              <a:t>which tends to support the things we already believe or want to be true while ignoring that evidence which would serve to disconfirm those beliefs or ideas. 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Comment on examples that are bias and neutral in your log, essay and/or presentation</a:t>
            </a:r>
          </a:p>
          <a:p>
            <a:endParaRPr lang="en-GB" dirty="0"/>
          </a:p>
          <a:p>
            <a:r>
              <a:rPr lang="en-GB" dirty="0" smtClean="0"/>
              <a:t>AVOID CONFIRMATION BIAS IN YOUR PROJECT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43608" y="363104"/>
            <a:ext cx="8229600" cy="1143000"/>
          </a:xfrm>
        </p:spPr>
        <p:txBody>
          <a:bodyPr/>
          <a:lstStyle/>
          <a:p>
            <a:r>
              <a:rPr lang="en-GB" dirty="0" smtClean="0"/>
              <a:t>Bias Vs Neutrality </a:t>
            </a:r>
            <a:endParaRPr lang="en-GB" dirty="0"/>
          </a:p>
        </p:txBody>
      </p:sp>
      <p:pic>
        <p:nvPicPr>
          <p:cNvPr id="1026" name="Picture 2" descr="Image result for bi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252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79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GB" dirty="0" smtClean="0"/>
              <a:t>Consider the status and character of the website/organisation/person? </a:t>
            </a:r>
          </a:p>
          <a:p>
            <a:endParaRPr lang="en-GB" dirty="0"/>
          </a:p>
          <a:p>
            <a:r>
              <a:rPr lang="en-GB" dirty="0" smtClean="0"/>
              <a:t>Have they published other credible sources?</a:t>
            </a:r>
          </a:p>
          <a:p>
            <a:endParaRPr lang="en-GB" dirty="0"/>
          </a:p>
          <a:p>
            <a:r>
              <a:rPr lang="en-GB" dirty="0" smtClean="0"/>
              <a:t>Are they renowned for distorting truths?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5478"/>
            <a:ext cx="8229600" cy="1143000"/>
          </a:xfrm>
        </p:spPr>
        <p:txBody>
          <a:bodyPr/>
          <a:lstStyle/>
          <a:p>
            <a:r>
              <a:rPr lang="en-GB" dirty="0" smtClean="0"/>
              <a:t>Reputation</a:t>
            </a:r>
            <a:endParaRPr lang="en-GB" dirty="0"/>
          </a:p>
        </p:txBody>
      </p:sp>
      <p:pic>
        <p:nvPicPr>
          <p:cNvPr id="4098" name="Picture 2" descr="trump fake news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101779"/>
            <a:ext cx="4680520" cy="263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45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234475"/>
          </a:xfrm>
        </p:spPr>
        <p:txBody>
          <a:bodyPr/>
          <a:lstStyle/>
          <a:p>
            <a:r>
              <a:rPr lang="en-GB" dirty="0" smtClean="0"/>
              <a:t>Have they conducted the research personally?</a:t>
            </a:r>
          </a:p>
          <a:p>
            <a:endParaRPr lang="en-GB" dirty="0"/>
          </a:p>
          <a:p>
            <a:r>
              <a:rPr lang="en-GB" dirty="0" smtClean="0"/>
              <a:t>If so, how many cases/experiments/examples have they considered? (This may in the form of references or primary data collection) </a:t>
            </a:r>
          </a:p>
          <a:p>
            <a:endParaRPr lang="en-GB" dirty="0"/>
          </a:p>
          <a:p>
            <a:pPr marL="109728" indent="0">
              <a:buNone/>
            </a:pP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Ability to See</a:t>
            </a:r>
            <a:endParaRPr lang="en-GB" dirty="0"/>
          </a:p>
        </p:txBody>
      </p:sp>
      <p:pic>
        <p:nvPicPr>
          <p:cNvPr id="3074" name="Picture 2" descr="Image result for scientist doing experi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19" y="4437112"/>
            <a:ext cx="3914899" cy="220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justin bieber advertises toothpas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328" y="4114690"/>
            <a:ext cx="1739258" cy="274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89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could they gain from passing on this information? </a:t>
            </a:r>
          </a:p>
          <a:p>
            <a:endParaRPr lang="en-GB" dirty="0"/>
          </a:p>
          <a:p>
            <a:r>
              <a:rPr lang="en-GB" dirty="0" smtClean="0"/>
              <a:t>Have they got anything to lose?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Vested Interest </a:t>
            </a:r>
            <a:endParaRPr lang="en-GB" dirty="0"/>
          </a:p>
        </p:txBody>
      </p:sp>
      <p:pic>
        <p:nvPicPr>
          <p:cNvPr id="4098" name="Picture 2" descr="Image result for vested interes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439" y="3611177"/>
            <a:ext cx="2357737" cy="3053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illary clinto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50237"/>
            <a:ext cx="5256584" cy="321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66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Have they got experience/qualifications/knowledge in this subject area?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Expertise </a:t>
            </a:r>
            <a:endParaRPr lang="en-GB" dirty="0"/>
          </a:p>
        </p:txBody>
      </p:sp>
      <p:pic>
        <p:nvPicPr>
          <p:cNvPr id="4" name="Picture 4" descr="Image result for justin bieber advertises toothpas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57" y="2510764"/>
            <a:ext cx="2767475" cy="436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94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Evidence BRAVEN in your log, essay and presentation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347" t="23422" r="17347" b="11610"/>
          <a:stretch/>
        </p:blipFill>
        <p:spPr>
          <a:xfrm>
            <a:off x="323527" y="1844824"/>
            <a:ext cx="849694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021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Structure your thesis </a:t>
            </a:r>
          </a:p>
          <a:p>
            <a:endParaRPr lang="en-GB" dirty="0"/>
          </a:p>
          <a:p>
            <a:r>
              <a:rPr lang="en-GB" dirty="0" smtClean="0"/>
              <a:t>Critically assess the reliability of sources </a:t>
            </a:r>
          </a:p>
          <a:p>
            <a:endParaRPr lang="en-GB" dirty="0"/>
          </a:p>
          <a:p>
            <a:r>
              <a:rPr lang="en-GB" dirty="0" smtClean="0"/>
              <a:t>Any questions?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11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Title page  (not counted)</a:t>
            </a:r>
          </a:p>
          <a:p>
            <a:r>
              <a:rPr lang="en-GB" dirty="0" smtClean="0"/>
              <a:t>Contents page (not counted)</a:t>
            </a:r>
          </a:p>
          <a:p>
            <a:r>
              <a:rPr lang="en-GB" dirty="0" smtClean="0"/>
              <a:t>Abstract (not counted)</a:t>
            </a:r>
          </a:p>
          <a:p>
            <a:r>
              <a:rPr lang="en-GB" dirty="0" smtClean="0"/>
              <a:t>Introduction</a:t>
            </a:r>
          </a:p>
          <a:p>
            <a:r>
              <a:rPr lang="en-GB" dirty="0" smtClean="0"/>
              <a:t>Background Literature</a:t>
            </a:r>
          </a:p>
          <a:p>
            <a:r>
              <a:rPr lang="en-GB" b="1" dirty="0" smtClean="0"/>
              <a:t>Research Questions/Objectives</a:t>
            </a:r>
          </a:p>
          <a:p>
            <a:r>
              <a:rPr lang="en-GB" dirty="0" smtClean="0"/>
              <a:t>Main argument</a:t>
            </a:r>
          </a:p>
          <a:p>
            <a:r>
              <a:rPr lang="en-GB" dirty="0" smtClean="0"/>
              <a:t>Summary &amp; conclusion</a:t>
            </a:r>
          </a:p>
          <a:p>
            <a:r>
              <a:rPr lang="en-GB" dirty="0" smtClean="0"/>
              <a:t>Recommendations</a:t>
            </a:r>
          </a:p>
          <a:p>
            <a:r>
              <a:rPr lang="en-GB" dirty="0" smtClean="0"/>
              <a:t>Reference List  (not counted)</a:t>
            </a:r>
          </a:p>
          <a:p>
            <a:r>
              <a:rPr lang="en-GB" dirty="0" smtClean="0"/>
              <a:t>Bibliography (not counted)</a:t>
            </a:r>
          </a:p>
          <a:p>
            <a:r>
              <a:rPr lang="en-GB" dirty="0" smtClean="0"/>
              <a:t>Appendices (not counted)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The classic thesis is organised into sections:</a:t>
            </a:r>
            <a:endParaRPr lang="en-GB" dirty="0"/>
          </a:p>
        </p:txBody>
      </p:sp>
      <p:pic>
        <p:nvPicPr>
          <p:cNvPr id="3074" name="Picture 2" descr="C:\Documents and Settings\cfmb500\Local Settings\Temporary Internet Files\Content.IE5\98YOREQM\MP900177741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0258" y="3645024"/>
            <a:ext cx="1910341" cy="2865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Within most sections of the project report there are a series of moves </a:t>
            </a:r>
            <a:r>
              <a:rPr lang="en-GB" dirty="0" smtClean="0"/>
              <a:t>(Swales</a:t>
            </a:r>
            <a:r>
              <a:rPr lang="en-GB" dirty="0" smtClean="0"/>
              <a:t>, 2000).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Structural Moves</a:t>
            </a:r>
            <a:endParaRPr lang="en-GB" dirty="0"/>
          </a:p>
        </p:txBody>
      </p:sp>
      <p:pic>
        <p:nvPicPr>
          <p:cNvPr id="4099" name="Picture 3" descr="C:\Documents and Settings\cfmb500\Local Settings\Temporary Internet Files\Content.IE5\T01HKY3Y\MP900289487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5856" y="2708920"/>
            <a:ext cx="2444496" cy="3657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 smtClean="0"/>
              <a:t>Title Page (cover)</a:t>
            </a:r>
            <a:endParaRPr lang="en-GB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630" t="29328" r="35611" b="16533"/>
          <a:stretch/>
        </p:blipFill>
        <p:spPr>
          <a:xfrm>
            <a:off x="1367644" y="1080932"/>
            <a:ext cx="6408712" cy="577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7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321" t="23945" r="31215" b="9233"/>
          <a:stretch/>
        </p:blipFill>
        <p:spPr>
          <a:xfrm>
            <a:off x="3203848" y="855266"/>
            <a:ext cx="5800073" cy="56651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 Page 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477594" y="2060848"/>
            <a:ext cx="2376264" cy="203132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 smtClean="0"/>
              <a:t>New skill tip: </a:t>
            </a:r>
            <a:r>
              <a:rPr lang="en-GB" dirty="0" smtClean="0"/>
              <a:t>There are tools on Microsoft Word that will automatically assign page number to sections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759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List of figures/tables (optional)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099" t="22640" r="29714" b="15346"/>
          <a:stretch/>
        </p:blipFill>
        <p:spPr>
          <a:xfrm>
            <a:off x="3491880" y="1534477"/>
            <a:ext cx="4968553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5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Write this at the very end of your project! </a:t>
            </a:r>
          </a:p>
          <a:p>
            <a:endParaRPr lang="en-GB" dirty="0"/>
          </a:p>
          <a:p>
            <a:r>
              <a:rPr lang="en-GB" dirty="0" smtClean="0"/>
              <a:t>This should summarise your main argument and findings. 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u="sng" dirty="0" smtClean="0"/>
              <a:t>Abstract </a:t>
            </a:r>
            <a:endParaRPr lang="en-GB" u="sng" dirty="0"/>
          </a:p>
        </p:txBody>
      </p:sp>
      <p:pic>
        <p:nvPicPr>
          <p:cNvPr id="2050" name="Picture 2" descr="trippy neon GIF by Moby Motio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01753"/>
            <a:ext cx="3178324" cy="317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inished the offic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56" y="3744309"/>
            <a:ext cx="476250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09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E131C8C300F9544BBCD0F70BBA787A0" ma:contentTypeVersion="8" ma:contentTypeDescription="Create a new document." ma:contentTypeScope="" ma:versionID="98387f40f9936a50e9f293272fc7f3ba">
  <xsd:schema xmlns:xsd="http://www.w3.org/2001/XMLSchema" xmlns:xs="http://www.w3.org/2001/XMLSchema" xmlns:p="http://schemas.microsoft.com/office/2006/metadata/properties" xmlns:ns3="08030dab-50f4-4f3f-8ca9-14c291872904" targetNamespace="http://schemas.microsoft.com/office/2006/metadata/properties" ma:root="true" ma:fieldsID="674bfbe83de496e21b0d56ab4f884d79" ns3:_="">
    <xsd:import namespace="08030dab-50f4-4f3f-8ca9-14c2918729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030dab-50f4-4f3f-8ca9-14c2918729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8D6B1E-7819-4BAA-AE17-25B767C3C2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BBFD72-41A6-4644-9BE0-A32202964F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030dab-50f4-4f3f-8ca9-14c2918729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FAA3D4-5FBF-448C-BA04-5873BC4A38CC}">
  <ds:schemaRefs>
    <ds:schemaRef ds:uri="08030dab-50f4-4f3f-8ca9-14c291872904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483</TotalTime>
  <Words>946</Words>
  <Application>Microsoft Office PowerPoint</Application>
  <PresentationFormat>On-screen Show (4:3)</PresentationFormat>
  <Paragraphs>185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Lucida Sans Unicode</vt:lpstr>
      <vt:lpstr>Verdana</vt:lpstr>
      <vt:lpstr>Wingdings 2</vt:lpstr>
      <vt:lpstr>Wingdings 3</vt:lpstr>
      <vt:lpstr>Concourse</vt:lpstr>
      <vt:lpstr>Structuring an extended thesis and using BRAVEN</vt:lpstr>
      <vt:lpstr>Aims of this session </vt:lpstr>
      <vt:lpstr>Academic writing</vt:lpstr>
      <vt:lpstr>The classic thesis is organised into sections:</vt:lpstr>
      <vt:lpstr>Structural Moves</vt:lpstr>
      <vt:lpstr>Title Page (cover)</vt:lpstr>
      <vt:lpstr>Contents Page </vt:lpstr>
      <vt:lpstr>List of figures/tables (optional)</vt:lpstr>
      <vt:lpstr>Abstract </vt:lpstr>
      <vt:lpstr>Introduction (including rationale for your investigation)  c.400-500 words  </vt:lpstr>
      <vt:lpstr>Structure of the Introduction</vt:lpstr>
      <vt:lpstr>Background Literature  c.400-500 words</vt:lpstr>
      <vt:lpstr>Research Questions/Objectives c.100 words</vt:lpstr>
      <vt:lpstr>Main Argument c.3500 words</vt:lpstr>
      <vt:lpstr>Main argument structure will vary</vt:lpstr>
      <vt:lpstr>Balance your arguments</vt:lpstr>
      <vt:lpstr>Taxonomy of skills (Bloom, 1964)</vt:lpstr>
      <vt:lpstr>Types of resources</vt:lpstr>
      <vt:lpstr>Types of resources</vt:lpstr>
      <vt:lpstr>Conclusion &amp; recommendations c.500 words</vt:lpstr>
      <vt:lpstr>Reference List/ Bibliography</vt:lpstr>
      <vt:lpstr>Appendices</vt:lpstr>
      <vt:lpstr>Small things, big difference</vt:lpstr>
      <vt:lpstr>Examiner’s comments -</vt:lpstr>
      <vt:lpstr>73.6% Of All Statistics Are Made Up (Suster, 2010) </vt:lpstr>
      <vt:lpstr>Okay, that may not be true but … 86% of people are more likely to believe you in you use a statistic </vt:lpstr>
      <vt:lpstr>Okay, that may not be true but … 86% of people are more likely to believe you in you use a statistic (Miss Beatty thinks, based on no evidence whatsoever, 2019) </vt:lpstr>
      <vt:lpstr>Statistics, claims and facts</vt:lpstr>
      <vt:lpstr>Assessing Reliability</vt:lpstr>
      <vt:lpstr>BRAVEN  Bias  Reputation  Ability to See  Vested Interest  Expertise  Neutrality  </vt:lpstr>
      <vt:lpstr>Bias Vs Neutrality </vt:lpstr>
      <vt:lpstr>Reputation</vt:lpstr>
      <vt:lpstr>Ability to See</vt:lpstr>
      <vt:lpstr>Vested Interest </vt:lpstr>
      <vt:lpstr>Expertise </vt:lpstr>
      <vt:lpstr>Evidence BRAVEN in your log, essay and presentation</vt:lpstr>
      <vt:lpstr>Summary </vt:lpstr>
    </vt:vector>
  </TitlesOfParts>
  <Company>The University of York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Structuring your Extended Project</dc:title>
  <dc:creator>cfmb500</dc:creator>
  <cp:lastModifiedBy>Laura Beatty</cp:lastModifiedBy>
  <cp:revision>29</cp:revision>
  <dcterms:created xsi:type="dcterms:W3CDTF">2010-07-29T09:20:21Z</dcterms:created>
  <dcterms:modified xsi:type="dcterms:W3CDTF">2019-09-25T12:08:35Z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0x010100AE131C8C300F9544BBCD0F70BBA787A0</vt:lpwstr>
  </property>
</Properties>
</file>